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4" r:id="rId8"/>
    <p:sldId id="264" r:id="rId9"/>
    <p:sldId id="266" r:id="rId10"/>
    <p:sldId id="265" r:id="rId11"/>
    <p:sldId id="267" r:id="rId12"/>
    <p:sldId id="268" r:id="rId13"/>
    <p:sldId id="271" r:id="rId14"/>
    <p:sldId id="269" r:id="rId15"/>
    <p:sldId id="278" r:id="rId16"/>
    <p:sldId id="270" r:id="rId17"/>
    <p:sldId id="275" r:id="rId18"/>
    <p:sldId id="272" r:id="rId19"/>
    <p:sldId id="277" r:id="rId20"/>
    <p:sldId id="27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nislas dozias" initials="sd" lastIdx="1" clrIdx="0">
    <p:extLst>
      <p:ext uri="{19B8F6BF-5375-455C-9EA6-DF929625EA0E}">
        <p15:presenceInfo xmlns:p15="http://schemas.microsoft.com/office/powerpoint/2012/main" userId="4e7e7a73b8ca07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650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83555-38A3-4FAB-8DDF-4A6139C7D9C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09F2E3F-B48B-4D40-A4B5-E795EE8AC260}">
      <dgm:prSet/>
      <dgm:spPr/>
      <dgm:t>
        <a:bodyPr/>
        <a:lstStyle/>
        <a:p>
          <a:pPr>
            <a:defRPr cap="all"/>
          </a:pPr>
          <a:r>
            <a:rPr lang="fr-FR" dirty="0">
              <a:solidFill>
                <a:schemeClr val="accent5"/>
              </a:solidFill>
            </a:rPr>
            <a:t>Reconnaître un paysage ou un monument</a:t>
          </a:r>
          <a:endParaRPr lang="en-US" dirty="0">
            <a:solidFill>
              <a:schemeClr val="accent5"/>
            </a:solidFill>
          </a:endParaRPr>
        </a:p>
      </dgm:t>
    </dgm:pt>
    <dgm:pt modelId="{A6C044B3-CB08-465D-B8B8-0C0E323CF80D}" type="parTrans" cxnId="{18376711-C326-4323-8E10-DB9454D7F5CB}">
      <dgm:prSet/>
      <dgm:spPr/>
      <dgm:t>
        <a:bodyPr/>
        <a:lstStyle/>
        <a:p>
          <a:endParaRPr lang="en-US"/>
        </a:p>
      </dgm:t>
    </dgm:pt>
    <dgm:pt modelId="{3997E72F-F759-4FD8-AA7A-A6D68748EB90}" type="sibTrans" cxnId="{18376711-C326-4323-8E10-DB9454D7F5CB}">
      <dgm:prSet/>
      <dgm:spPr/>
      <dgm:t>
        <a:bodyPr/>
        <a:lstStyle/>
        <a:p>
          <a:endParaRPr lang="en-US"/>
        </a:p>
      </dgm:t>
    </dgm:pt>
    <dgm:pt modelId="{8476A91E-12E6-41E5-B28D-714EA5BB1BB9}">
      <dgm:prSet/>
      <dgm:spPr/>
      <dgm:t>
        <a:bodyPr/>
        <a:lstStyle/>
        <a:p>
          <a:pPr>
            <a:defRPr cap="all"/>
          </a:pPr>
          <a:r>
            <a:rPr lang="fr-FR" dirty="0">
              <a:solidFill>
                <a:schemeClr val="accent6"/>
              </a:solidFill>
            </a:rPr>
            <a:t>15 000 labels pour 1,2 millions d’images (~ 80 images par label)</a:t>
          </a:r>
          <a:endParaRPr lang="en-US" dirty="0">
            <a:solidFill>
              <a:schemeClr val="accent6"/>
            </a:solidFill>
          </a:endParaRPr>
        </a:p>
      </dgm:t>
    </dgm:pt>
    <dgm:pt modelId="{1FA3D43A-6D9D-4C00-A426-D23E4AFEBDD9}" type="parTrans" cxnId="{DD97149B-E765-4C50-B5F8-DF00DAB766D5}">
      <dgm:prSet/>
      <dgm:spPr/>
      <dgm:t>
        <a:bodyPr/>
        <a:lstStyle/>
        <a:p>
          <a:endParaRPr lang="en-US"/>
        </a:p>
      </dgm:t>
    </dgm:pt>
    <dgm:pt modelId="{FB84AF14-1B02-4219-8407-00A7CA8AD7ED}" type="sibTrans" cxnId="{DD97149B-E765-4C50-B5F8-DF00DAB766D5}">
      <dgm:prSet/>
      <dgm:spPr/>
      <dgm:t>
        <a:bodyPr/>
        <a:lstStyle/>
        <a:p>
          <a:endParaRPr lang="en-US"/>
        </a:p>
      </dgm:t>
    </dgm:pt>
    <dgm:pt modelId="{CDC797B3-C46C-414A-8F6E-0672D9DB1704}" type="pres">
      <dgm:prSet presAssocID="{34B83555-38A3-4FAB-8DDF-4A6139C7D9CA}" presName="root" presStyleCnt="0">
        <dgm:presLayoutVars>
          <dgm:dir/>
          <dgm:resizeHandles val="exact"/>
        </dgm:presLayoutVars>
      </dgm:prSet>
      <dgm:spPr/>
    </dgm:pt>
    <dgm:pt modelId="{EF9A63E7-6F8E-4DAE-B948-13A5C7D7C62F}" type="pres">
      <dgm:prSet presAssocID="{D09F2E3F-B48B-4D40-A4B5-E795EE8AC260}" presName="compNode" presStyleCnt="0"/>
      <dgm:spPr/>
    </dgm:pt>
    <dgm:pt modelId="{7A0BB37B-41F6-40E3-85B2-5D05C767D7BF}" type="pres">
      <dgm:prSet presAssocID="{D09F2E3F-B48B-4D40-A4B5-E795EE8AC260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5A2AF321-04A9-4E92-A57E-8817A3ADFF58}" type="pres">
      <dgm:prSet presAssocID="{D09F2E3F-B48B-4D40-A4B5-E795EE8AC26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D7F8F49-6A63-4161-BF93-6067455320D2}" type="pres">
      <dgm:prSet presAssocID="{D09F2E3F-B48B-4D40-A4B5-E795EE8AC260}" presName="spaceRect" presStyleCnt="0"/>
      <dgm:spPr/>
    </dgm:pt>
    <dgm:pt modelId="{E73A7506-3FB7-4069-856D-1AF3842D94A4}" type="pres">
      <dgm:prSet presAssocID="{D09F2E3F-B48B-4D40-A4B5-E795EE8AC260}" presName="textRect" presStyleLbl="revTx" presStyleIdx="0" presStyleCnt="2">
        <dgm:presLayoutVars>
          <dgm:chMax val="1"/>
          <dgm:chPref val="1"/>
        </dgm:presLayoutVars>
      </dgm:prSet>
      <dgm:spPr/>
    </dgm:pt>
    <dgm:pt modelId="{808CFA03-6920-4D00-BC8F-BA61B52FBA81}" type="pres">
      <dgm:prSet presAssocID="{3997E72F-F759-4FD8-AA7A-A6D68748EB90}" presName="sibTrans" presStyleCnt="0"/>
      <dgm:spPr/>
    </dgm:pt>
    <dgm:pt modelId="{BE047F12-2167-455E-A345-10D0C3B7F3DC}" type="pres">
      <dgm:prSet presAssocID="{8476A91E-12E6-41E5-B28D-714EA5BB1BB9}" presName="compNode" presStyleCnt="0"/>
      <dgm:spPr/>
    </dgm:pt>
    <dgm:pt modelId="{195E5456-3FB9-49C2-A502-9683EBC9006D}" type="pres">
      <dgm:prSet presAssocID="{8476A91E-12E6-41E5-B28D-714EA5BB1BB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</dgm:spPr>
    </dgm:pt>
    <dgm:pt modelId="{94A9FDEC-BA96-43D0-8AEF-B5EC9DE1EF04}" type="pres">
      <dgm:prSet presAssocID="{8476A91E-12E6-41E5-B28D-714EA5BB1B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CA77E0B9-8B13-4758-BB6A-5BD9EBA22CF1}" type="pres">
      <dgm:prSet presAssocID="{8476A91E-12E6-41E5-B28D-714EA5BB1BB9}" presName="spaceRect" presStyleCnt="0"/>
      <dgm:spPr/>
    </dgm:pt>
    <dgm:pt modelId="{1E706AB3-9E39-4029-8083-99110238F2D8}" type="pres">
      <dgm:prSet presAssocID="{8476A91E-12E6-41E5-B28D-714EA5BB1B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B7FE900-2E02-49F7-8D3F-6C76A0DF648A}" type="presOf" srcId="{8476A91E-12E6-41E5-B28D-714EA5BB1BB9}" destId="{1E706AB3-9E39-4029-8083-99110238F2D8}" srcOrd="0" destOrd="0" presId="urn:microsoft.com/office/officeart/2018/5/layout/IconLeafLabelList"/>
    <dgm:cxn modelId="{18376711-C326-4323-8E10-DB9454D7F5CB}" srcId="{34B83555-38A3-4FAB-8DDF-4A6139C7D9CA}" destId="{D09F2E3F-B48B-4D40-A4B5-E795EE8AC260}" srcOrd="0" destOrd="0" parTransId="{A6C044B3-CB08-465D-B8B8-0C0E323CF80D}" sibTransId="{3997E72F-F759-4FD8-AA7A-A6D68748EB90}"/>
    <dgm:cxn modelId="{478E5F4E-FA9F-4F52-A98A-65A73BE20BBC}" type="presOf" srcId="{34B83555-38A3-4FAB-8DDF-4A6139C7D9CA}" destId="{CDC797B3-C46C-414A-8F6E-0672D9DB1704}" srcOrd="0" destOrd="0" presId="urn:microsoft.com/office/officeart/2018/5/layout/IconLeafLabelList"/>
    <dgm:cxn modelId="{DD97149B-E765-4C50-B5F8-DF00DAB766D5}" srcId="{34B83555-38A3-4FAB-8DDF-4A6139C7D9CA}" destId="{8476A91E-12E6-41E5-B28D-714EA5BB1BB9}" srcOrd="1" destOrd="0" parTransId="{1FA3D43A-6D9D-4C00-A426-D23E4AFEBDD9}" sibTransId="{FB84AF14-1B02-4219-8407-00A7CA8AD7ED}"/>
    <dgm:cxn modelId="{B2CD3AA8-0FFD-47A0-BD48-BFEFA03CD241}" type="presOf" srcId="{D09F2E3F-B48B-4D40-A4B5-E795EE8AC260}" destId="{E73A7506-3FB7-4069-856D-1AF3842D94A4}" srcOrd="0" destOrd="0" presId="urn:microsoft.com/office/officeart/2018/5/layout/IconLeafLabelList"/>
    <dgm:cxn modelId="{77E4BF9A-31B2-46E8-9EB7-CC6424665C68}" type="presParOf" srcId="{CDC797B3-C46C-414A-8F6E-0672D9DB1704}" destId="{EF9A63E7-6F8E-4DAE-B948-13A5C7D7C62F}" srcOrd="0" destOrd="0" presId="urn:microsoft.com/office/officeart/2018/5/layout/IconLeafLabelList"/>
    <dgm:cxn modelId="{3D1B0509-02D9-4A47-BD74-06A2A5F15D3A}" type="presParOf" srcId="{EF9A63E7-6F8E-4DAE-B948-13A5C7D7C62F}" destId="{7A0BB37B-41F6-40E3-85B2-5D05C767D7BF}" srcOrd="0" destOrd="0" presId="urn:microsoft.com/office/officeart/2018/5/layout/IconLeafLabelList"/>
    <dgm:cxn modelId="{3690F41D-C7B5-4BB7-B9B4-B7E193EF538E}" type="presParOf" srcId="{EF9A63E7-6F8E-4DAE-B948-13A5C7D7C62F}" destId="{5A2AF321-04A9-4E92-A57E-8817A3ADFF58}" srcOrd="1" destOrd="0" presId="urn:microsoft.com/office/officeart/2018/5/layout/IconLeafLabelList"/>
    <dgm:cxn modelId="{38BA5847-9D76-444E-8C12-BF422B771F9F}" type="presParOf" srcId="{EF9A63E7-6F8E-4DAE-B948-13A5C7D7C62F}" destId="{DD7F8F49-6A63-4161-BF93-6067455320D2}" srcOrd="2" destOrd="0" presId="urn:microsoft.com/office/officeart/2018/5/layout/IconLeafLabelList"/>
    <dgm:cxn modelId="{9AD66069-8A4A-434D-A116-A7D27EC10857}" type="presParOf" srcId="{EF9A63E7-6F8E-4DAE-B948-13A5C7D7C62F}" destId="{E73A7506-3FB7-4069-856D-1AF3842D94A4}" srcOrd="3" destOrd="0" presId="urn:microsoft.com/office/officeart/2018/5/layout/IconLeafLabelList"/>
    <dgm:cxn modelId="{A2F9C163-5CD1-4339-AC9D-06C5BBA01064}" type="presParOf" srcId="{CDC797B3-C46C-414A-8F6E-0672D9DB1704}" destId="{808CFA03-6920-4D00-BC8F-BA61B52FBA81}" srcOrd="1" destOrd="0" presId="urn:microsoft.com/office/officeart/2018/5/layout/IconLeafLabelList"/>
    <dgm:cxn modelId="{2910CE1B-B157-4B28-9204-FC1DA966B149}" type="presParOf" srcId="{CDC797B3-C46C-414A-8F6E-0672D9DB1704}" destId="{BE047F12-2167-455E-A345-10D0C3B7F3DC}" srcOrd="2" destOrd="0" presId="urn:microsoft.com/office/officeart/2018/5/layout/IconLeafLabelList"/>
    <dgm:cxn modelId="{4A2E6BB9-04C3-47B2-BCA5-D279561A2369}" type="presParOf" srcId="{BE047F12-2167-455E-A345-10D0C3B7F3DC}" destId="{195E5456-3FB9-49C2-A502-9683EBC9006D}" srcOrd="0" destOrd="0" presId="urn:microsoft.com/office/officeart/2018/5/layout/IconLeafLabelList"/>
    <dgm:cxn modelId="{C03D1846-CB47-4FF5-A0B7-0F869F57FC77}" type="presParOf" srcId="{BE047F12-2167-455E-A345-10D0C3B7F3DC}" destId="{94A9FDEC-BA96-43D0-8AEF-B5EC9DE1EF04}" srcOrd="1" destOrd="0" presId="urn:microsoft.com/office/officeart/2018/5/layout/IconLeafLabelList"/>
    <dgm:cxn modelId="{2B768BE3-4058-46CC-91FD-AB0D0CE8782B}" type="presParOf" srcId="{BE047F12-2167-455E-A345-10D0C3B7F3DC}" destId="{CA77E0B9-8B13-4758-BB6A-5BD9EBA22CF1}" srcOrd="2" destOrd="0" presId="urn:microsoft.com/office/officeart/2018/5/layout/IconLeafLabelList"/>
    <dgm:cxn modelId="{CBE4CEFD-1BE5-48C0-8312-EAE90550961F}" type="presParOf" srcId="{BE047F12-2167-455E-A345-10D0C3B7F3DC}" destId="{1E706AB3-9E39-4029-8083-99110238F2D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B366E6-75A9-41DC-AAAF-E005F701301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7BCD2856-4340-4FA5-A7ED-D7D40DE02D15}">
      <dgm:prSet/>
      <dgm:spPr/>
      <dgm:t>
        <a:bodyPr/>
        <a:lstStyle/>
        <a:p>
          <a:pPr>
            <a:defRPr cap="all"/>
          </a:pPr>
          <a:r>
            <a:rPr lang="fr-FR" err="1"/>
            <a:t>Dataset</a:t>
          </a:r>
          <a:r>
            <a:rPr lang="fr-FR"/>
            <a:t> utilisés</a:t>
          </a:r>
          <a:endParaRPr lang="en-US"/>
        </a:p>
      </dgm:t>
    </dgm:pt>
    <dgm:pt modelId="{2217820E-2A25-4B4F-9E0E-D681AB244A2F}" type="parTrans" cxnId="{4A6B36B8-8D41-441B-B93D-752C36BB2909}">
      <dgm:prSet/>
      <dgm:spPr/>
      <dgm:t>
        <a:bodyPr/>
        <a:lstStyle/>
        <a:p>
          <a:endParaRPr lang="en-US"/>
        </a:p>
      </dgm:t>
    </dgm:pt>
    <dgm:pt modelId="{C8643007-BBAC-40C0-B699-D485D09DE675}" type="sibTrans" cxnId="{4A6B36B8-8D41-441B-B93D-752C36BB2909}">
      <dgm:prSet/>
      <dgm:spPr/>
      <dgm:t>
        <a:bodyPr/>
        <a:lstStyle/>
        <a:p>
          <a:endParaRPr lang="en-US"/>
        </a:p>
      </dgm:t>
    </dgm:pt>
    <dgm:pt modelId="{7991D5CE-340D-4CD5-934D-742420466CAA}">
      <dgm:prSet/>
      <dgm:spPr/>
      <dgm:t>
        <a:bodyPr/>
        <a:lstStyle/>
        <a:p>
          <a:pPr>
            <a:defRPr cap="all"/>
          </a:pPr>
          <a:r>
            <a:rPr lang="fr-FR"/>
            <a:t>réseaux de neurones utilisés</a:t>
          </a:r>
          <a:endParaRPr lang="en-US"/>
        </a:p>
      </dgm:t>
    </dgm:pt>
    <dgm:pt modelId="{0354265C-8C16-4A88-8031-AD5DE6B1F0DB}" type="parTrans" cxnId="{A18A3B96-B52D-4696-8A69-DB961A62F8F8}">
      <dgm:prSet/>
      <dgm:spPr/>
      <dgm:t>
        <a:bodyPr/>
        <a:lstStyle/>
        <a:p>
          <a:endParaRPr lang="en-US"/>
        </a:p>
      </dgm:t>
    </dgm:pt>
    <dgm:pt modelId="{2B7B2EB1-DA52-4C76-9085-76BD0A78E34D}" type="sibTrans" cxnId="{A18A3B96-B52D-4696-8A69-DB961A62F8F8}">
      <dgm:prSet/>
      <dgm:spPr/>
      <dgm:t>
        <a:bodyPr/>
        <a:lstStyle/>
        <a:p>
          <a:endParaRPr lang="en-US"/>
        </a:p>
      </dgm:t>
    </dgm:pt>
    <dgm:pt modelId="{00B62021-A9CF-4CCE-AA12-6F1F184FDA3F}">
      <dgm:prSet/>
      <dgm:spPr/>
      <dgm:t>
        <a:bodyPr/>
        <a:lstStyle/>
        <a:p>
          <a:pPr>
            <a:defRPr cap="all"/>
          </a:pPr>
          <a:r>
            <a:rPr lang="fr-FR" dirty="0"/>
            <a:t>Comparaisons DES </a:t>
          </a:r>
          <a:r>
            <a:rPr lang="fr-FR" dirty="0" err="1"/>
            <a:t>DIFFéREnts</a:t>
          </a:r>
          <a:r>
            <a:rPr lang="fr-FR" dirty="0"/>
            <a:t> réseaux</a:t>
          </a:r>
          <a:endParaRPr lang="en-US" dirty="0"/>
        </a:p>
      </dgm:t>
    </dgm:pt>
    <dgm:pt modelId="{E7B3354B-5995-4C53-95C4-D47FAA6672B5}" type="parTrans" cxnId="{1AECA228-8D1F-4481-BE82-623ECE61EADE}">
      <dgm:prSet/>
      <dgm:spPr/>
      <dgm:t>
        <a:bodyPr/>
        <a:lstStyle/>
        <a:p>
          <a:endParaRPr lang="en-US"/>
        </a:p>
      </dgm:t>
    </dgm:pt>
    <dgm:pt modelId="{2C301A5A-6608-41BF-A669-674CAE949577}" type="sibTrans" cxnId="{1AECA228-8D1F-4481-BE82-623ECE61EADE}">
      <dgm:prSet/>
      <dgm:spPr/>
      <dgm:t>
        <a:bodyPr/>
        <a:lstStyle/>
        <a:p>
          <a:endParaRPr lang="en-US"/>
        </a:p>
      </dgm:t>
    </dgm:pt>
    <dgm:pt modelId="{E524F4AD-85D8-4AF5-B49B-1A72647505F0}">
      <dgm:prSet/>
      <dgm:spPr/>
      <dgm:t>
        <a:bodyPr/>
        <a:lstStyle/>
        <a:p>
          <a:pPr>
            <a:defRPr cap="all"/>
          </a:pPr>
          <a:r>
            <a:rPr lang="fr-FR"/>
            <a:t>Axes d’améliorations</a:t>
          </a:r>
          <a:endParaRPr lang="en-US"/>
        </a:p>
      </dgm:t>
    </dgm:pt>
    <dgm:pt modelId="{445A985A-8304-41F6-821D-51EE2AD768AA}" type="parTrans" cxnId="{54644AFF-9249-4E07-AD1D-C866E228FC1A}">
      <dgm:prSet/>
      <dgm:spPr/>
      <dgm:t>
        <a:bodyPr/>
        <a:lstStyle/>
        <a:p>
          <a:endParaRPr lang="en-US"/>
        </a:p>
      </dgm:t>
    </dgm:pt>
    <dgm:pt modelId="{87932C2E-DCB7-4BB9-AB7B-74959F08A2B3}" type="sibTrans" cxnId="{54644AFF-9249-4E07-AD1D-C866E228FC1A}">
      <dgm:prSet/>
      <dgm:spPr/>
      <dgm:t>
        <a:bodyPr/>
        <a:lstStyle/>
        <a:p>
          <a:endParaRPr lang="en-US"/>
        </a:p>
      </dgm:t>
    </dgm:pt>
    <dgm:pt modelId="{0143C8DB-D459-4024-BBB7-672AEF98F565}" type="pres">
      <dgm:prSet presAssocID="{7FB366E6-75A9-41DC-AAAF-E005F701301E}" presName="root" presStyleCnt="0">
        <dgm:presLayoutVars>
          <dgm:dir/>
          <dgm:resizeHandles val="exact"/>
        </dgm:presLayoutVars>
      </dgm:prSet>
      <dgm:spPr/>
    </dgm:pt>
    <dgm:pt modelId="{9DDD4912-6901-4B6A-B857-9D20793D58A3}" type="pres">
      <dgm:prSet presAssocID="{7BCD2856-4340-4FA5-A7ED-D7D40DE02D15}" presName="compNode" presStyleCnt="0"/>
      <dgm:spPr/>
    </dgm:pt>
    <dgm:pt modelId="{4387E0CA-9FE8-4E70-AE57-FBF2AEE384E6}" type="pres">
      <dgm:prSet presAssocID="{7BCD2856-4340-4FA5-A7ED-D7D40DE02D1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B760DFC-0EAF-48CD-9796-CF08F777D7C2}" type="pres">
      <dgm:prSet presAssocID="{7BCD2856-4340-4FA5-A7ED-D7D40DE02D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ur avec un remplissage uni"/>
        </a:ext>
      </dgm:extLst>
    </dgm:pt>
    <dgm:pt modelId="{5C029948-22EE-43E7-9A3C-866AA60B8013}" type="pres">
      <dgm:prSet presAssocID="{7BCD2856-4340-4FA5-A7ED-D7D40DE02D15}" presName="spaceRect" presStyleCnt="0"/>
      <dgm:spPr/>
    </dgm:pt>
    <dgm:pt modelId="{D9E68657-AE41-4007-9967-9AB76DDFC7D5}" type="pres">
      <dgm:prSet presAssocID="{7BCD2856-4340-4FA5-A7ED-D7D40DE02D15}" presName="textRect" presStyleLbl="revTx" presStyleIdx="0" presStyleCnt="4">
        <dgm:presLayoutVars>
          <dgm:chMax val="1"/>
          <dgm:chPref val="1"/>
        </dgm:presLayoutVars>
      </dgm:prSet>
      <dgm:spPr/>
    </dgm:pt>
    <dgm:pt modelId="{241BD8E8-8354-4B74-AA30-3D77E842D4C6}" type="pres">
      <dgm:prSet presAssocID="{C8643007-BBAC-40C0-B699-D485D09DE675}" presName="sibTrans" presStyleCnt="0"/>
      <dgm:spPr/>
    </dgm:pt>
    <dgm:pt modelId="{12BFC53A-B247-4870-A91F-D6D078A9580A}" type="pres">
      <dgm:prSet presAssocID="{7991D5CE-340D-4CD5-934D-742420466CAA}" presName="compNode" presStyleCnt="0"/>
      <dgm:spPr/>
    </dgm:pt>
    <dgm:pt modelId="{1E95A9F5-0D6F-4383-AF1C-3FE63B1AE1F5}" type="pres">
      <dgm:prSet presAssocID="{7991D5CE-340D-4CD5-934D-742420466CA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0D4ADF5-6E7C-4FC1-A1E1-644271B851BA}" type="pres">
      <dgm:prSet presAssocID="{7991D5CE-340D-4CD5-934D-742420466C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r réseau"/>
        </a:ext>
      </dgm:extLst>
    </dgm:pt>
    <dgm:pt modelId="{84F6F35B-251D-4069-8E8D-7A8BE1C0616E}" type="pres">
      <dgm:prSet presAssocID="{7991D5CE-340D-4CD5-934D-742420466CAA}" presName="spaceRect" presStyleCnt="0"/>
      <dgm:spPr/>
    </dgm:pt>
    <dgm:pt modelId="{AE288937-EE07-43E3-8436-0AEF0C33F483}" type="pres">
      <dgm:prSet presAssocID="{7991D5CE-340D-4CD5-934D-742420466CAA}" presName="textRect" presStyleLbl="revTx" presStyleIdx="1" presStyleCnt="4">
        <dgm:presLayoutVars>
          <dgm:chMax val="1"/>
          <dgm:chPref val="1"/>
        </dgm:presLayoutVars>
      </dgm:prSet>
      <dgm:spPr/>
    </dgm:pt>
    <dgm:pt modelId="{DEC5E121-106D-4B4E-83A4-29C090B673E6}" type="pres">
      <dgm:prSet presAssocID="{2B7B2EB1-DA52-4C76-9085-76BD0A78E34D}" presName="sibTrans" presStyleCnt="0"/>
      <dgm:spPr/>
    </dgm:pt>
    <dgm:pt modelId="{6F722CE6-B8B2-479A-A299-B083F90232F1}" type="pres">
      <dgm:prSet presAssocID="{00B62021-A9CF-4CCE-AA12-6F1F184FDA3F}" presName="compNode" presStyleCnt="0"/>
      <dgm:spPr/>
    </dgm:pt>
    <dgm:pt modelId="{C3DD4A20-B2DC-4FA4-A6D5-64932DC021E8}" type="pres">
      <dgm:prSet presAssocID="{00B62021-A9CF-4CCE-AA12-6F1F184FDA3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467A9F7-E5FF-4A93-9285-D4550C84E1E7}" type="pres">
      <dgm:prSet presAssocID="{00B62021-A9CF-4CCE-AA12-6F1F184FDA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503148EA-8C42-4E1E-BD4E-7E02E11E30CE}" type="pres">
      <dgm:prSet presAssocID="{00B62021-A9CF-4CCE-AA12-6F1F184FDA3F}" presName="spaceRect" presStyleCnt="0"/>
      <dgm:spPr/>
    </dgm:pt>
    <dgm:pt modelId="{862467C7-F0AA-4A3C-B109-02D6AE199ABD}" type="pres">
      <dgm:prSet presAssocID="{00B62021-A9CF-4CCE-AA12-6F1F184FDA3F}" presName="textRect" presStyleLbl="revTx" presStyleIdx="2" presStyleCnt="4">
        <dgm:presLayoutVars>
          <dgm:chMax val="1"/>
          <dgm:chPref val="1"/>
        </dgm:presLayoutVars>
      </dgm:prSet>
      <dgm:spPr/>
    </dgm:pt>
    <dgm:pt modelId="{FA33AE18-A99E-460E-9374-B492C7DDB660}" type="pres">
      <dgm:prSet presAssocID="{2C301A5A-6608-41BF-A669-674CAE949577}" presName="sibTrans" presStyleCnt="0"/>
      <dgm:spPr/>
    </dgm:pt>
    <dgm:pt modelId="{5542DA33-0C03-43F5-AE9C-73FFE9AB130C}" type="pres">
      <dgm:prSet presAssocID="{E524F4AD-85D8-4AF5-B49B-1A72647505F0}" presName="compNode" presStyleCnt="0"/>
      <dgm:spPr/>
    </dgm:pt>
    <dgm:pt modelId="{53394DC2-EA2F-400B-B60D-914A339B2D03}" type="pres">
      <dgm:prSet presAssocID="{E524F4AD-85D8-4AF5-B49B-1A72647505F0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33B89EC-7D36-48AA-BC7A-0A39C792897F}" type="pres">
      <dgm:prSet presAssocID="{E524F4AD-85D8-4AF5-B49B-1A72647505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rt"/>
        </a:ext>
      </dgm:extLst>
    </dgm:pt>
    <dgm:pt modelId="{98D38858-C1B8-4DA0-957C-7B358F4138D9}" type="pres">
      <dgm:prSet presAssocID="{E524F4AD-85D8-4AF5-B49B-1A72647505F0}" presName="spaceRect" presStyleCnt="0"/>
      <dgm:spPr/>
    </dgm:pt>
    <dgm:pt modelId="{E10C995B-9DBC-4FA2-B4C3-C0E0BF330F3D}" type="pres">
      <dgm:prSet presAssocID="{E524F4AD-85D8-4AF5-B49B-1A72647505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F572714-E940-48C0-B047-531336C6BFE9}" type="presOf" srcId="{7FB366E6-75A9-41DC-AAAF-E005F701301E}" destId="{0143C8DB-D459-4024-BBB7-672AEF98F565}" srcOrd="0" destOrd="0" presId="urn:microsoft.com/office/officeart/2018/5/layout/IconLeafLabelList"/>
    <dgm:cxn modelId="{A9F1C324-0C5D-4BB7-9875-DE4A4CA50327}" type="presOf" srcId="{00B62021-A9CF-4CCE-AA12-6F1F184FDA3F}" destId="{862467C7-F0AA-4A3C-B109-02D6AE199ABD}" srcOrd="0" destOrd="0" presId="urn:microsoft.com/office/officeart/2018/5/layout/IconLeafLabelList"/>
    <dgm:cxn modelId="{1AECA228-8D1F-4481-BE82-623ECE61EADE}" srcId="{7FB366E6-75A9-41DC-AAAF-E005F701301E}" destId="{00B62021-A9CF-4CCE-AA12-6F1F184FDA3F}" srcOrd="2" destOrd="0" parTransId="{E7B3354B-5995-4C53-95C4-D47FAA6672B5}" sibTransId="{2C301A5A-6608-41BF-A669-674CAE949577}"/>
    <dgm:cxn modelId="{329D4F2F-0353-4213-9951-F9BD1E8404EB}" type="presOf" srcId="{E524F4AD-85D8-4AF5-B49B-1A72647505F0}" destId="{E10C995B-9DBC-4FA2-B4C3-C0E0BF330F3D}" srcOrd="0" destOrd="0" presId="urn:microsoft.com/office/officeart/2018/5/layout/IconLeafLabelList"/>
    <dgm:cxn modelId="{9F329B4F-C008-4EB4-ABD9-643E35DEC059}" type="presOf" srcId="{7991D5CE-340D-4CD5-934D-742420466CAA}" destId="{AE288937-EE07-43E3-8436-0AEF0C33F483}" srcOrd="0" destOrd="0" presId="urn:microsoft.com/office/officeart/2018/5/layout/IconLeafLabelList"/>
    <dgm:cxn modelId="{A18A3B96-B52D-4696-8A69-DB961A62F8F8}" srcId="{7FB366E6-75A9-41DC-AAAF-E005F701301E}" destId="{7991D5CE-340D-4CD5-934D-742420466CAA}" srcOrd="1" destOrd="0" parTransId="{0354265C-8C16-4A88-8031-AD5DE6B1F0DB}" sibTransId="{2B7B2EB1-DA52-4C76-9085-76BD0A78E34D}"/>
    <dgm:cxn modelId="{4A6B36B8-8D41-441B-B93D-752C36BB2909}" srcId="{7FB366E6-75A9-41DC-AAAF-E005F701301E}" destId="{7BCD2856-4340-4FA5-A7ED-D7D40DE02D15}" srcOrd="0" destOrd="0" parTransId="{2217820E-2A25-4B4F-9E0E-D681AB244A2F}" sibTransId="{C8643007-BBAC-40C0-B699-D485D09DE675}"/>
    <dgm:cxn modelId="{F060F0B8-A13C-427C-AE10-DC914F135DBC}" type="presOf" srcId="{7BCD2856-4340-4FA5-A7ED-D7D40DE02D15}" destId="{D9E68657-AE41-4007-9967-9AB76DDFC7D5}" srcOrd="0" destOrd="0" presId="urn:microsoft.com/office/officeart/2018/5/layout/IconLeafLabelList"/>
    <dgm:cxn modelId="{54644AFF-9249-4E07-AD1D-C866E228FC1A}" srcId="{7FB366E6-75A9-41DC-AAAF-E005F701301E}" destId="{E524F4AD-85D8-4AF5-B49B-1A72647505F0}" srcOrd="3" destOrd="0" parTransId="{445A985A-8304-41F6-821D-51EE2AD768AA}" sibTransId="{87932C2E-DCB7-4BB9-AB7B-74959F08A2B3}"/>
    <dgm:cxn modelId="{9883A379-96BD-4905-AE79-B5ADC614C6A6}" type="presParOf" srcId="{0143C8DB-D459-4024-BBB7-672AEF98F565}" destId="{9DDD4912-6901-4B6A-B857-9D20793D58A3}" srcOrd="0" destOrd="0" presId="urn:microsoft.com/office/officeart/2018/5/layout/IconLeafLabelList"/>
    <dgm:cxn modelId="{2565D23F-C951-4223-AC73-0DE36DA32F78}" type="presParOf" srcId="{9DDD4912-6901-4B6A-B857-9D20793D58A3}" destId="{4387E0CA-9FE8-4E70-AE57-FBF2AEE384E6}" srcOrd="0" destOrd="0" presId="urn:microsoft.com/office/officeart/2018/5/layout/IconLeafLabelList"/>
    <dgm:cxn modelId="{263D9DCF-B17A-4AC7-81DD-56199A2E861D}" type="presParOf" srcId="{9DDD4912-6901-4B6A-B857-9D20793D58A3}" destId="{2B760DFC-0EAF-48CD-9796-CF08F777D7C2}" srcOrd="1" destOrd="0" presId="urn:microsoft.com/office/officeart/2018/5/layout/IconLeafLabelList"/>
    <dgm:cxn modelId="{A7B6A180-2862-44FD-9337-3C1245C434F8}" type="presParOf" srcId="{9DDD4912-6901-4B6A-B857-9D20793D58A3}" destId="{5C029948-22EE-43E7-9A3C-866AA60B8013}" srcOrd="2" destOrd="0" presId="urn:microsoft.com/office/officeart/2018/5/layout/IconLeafLabelList"/>
    <dgm:cxn modelId="{F367C429-9EE9-40D9-BEF6-6A1EFECA9C67}" type="presParOf" srcId="{9DDD4912-6901-4B6A-B857-9D20793D58A3}" destId="{D9E68657-AE41-4007-9967-9AB76DDFC7D5}" srcOrd="3" destOrd="0" presId="urn:microsoft.com/office/officeart/2018/5/layout/IconLeafLabelList"/>
    <dgm:cxn modelId="{A5559844-E2A6-4156-9F1F-D55D383CC69D}" type="presParOf" srcId="{0143C8DB-D459-4024-BBB7-672AEF98F565}" destId="{241BD8E8-8354-4B74-AA30-3D77E842D4C6}" srcOrd="1" destOrd="0" presId="urn:microsoft.com/office/officeart/2018/5/layout/IconLeafLabelList"/>
    <dgm:cxn modelId="{5BDB3292-9BB2-4B94-A5B9-DFED4601568A}" type="presParOf" srcId="{0143C8DB-D459-4024-BBB7-672AEF98F565}" destId="{12BFC53A-B247-4870-A91F-D6D078A9580A}" srcOrd="2" destOrd="0" presId="urn:microsoft.com/office/officeart/2018/5/layout/IconLeafLabelList"/>
    <dgm:cxn modelId="{C1F5935B-DDD6-4805-B0D1-471D7D962717}" type="presParOf" srcId="{12BFC53A-B247-4870-A91F-D6D078A9580A}" destId="{1E95A9F5-0D6F-4383-AF1C-3FE63B1AE1F5}" srcOrd="0" destOrd="0" presId="urn:microsoft.com/office/officeart/2018/5/layout/IconLeafLabelList"/>
    <dgm:cxn modelId="{3634F70C-FEBF-455F-AFB3-30D2BE7EEAB5}" type="presParOf" srcId="{12BFC53A-B247-4870-A91F-D6D078A9580A}" destId="{30D4ADF5-6E7C-4FC1-A1E1-644271B851BA}" srcOrd="1" destOrd="0" presId="urn:microsoft.com/office/officeart/2018/5/layout/IconLeafLabelList"/>
    <dgm:cxn modelId="{A163614C-307A-432B-9D63-AEDF7F9A7052}" type="presParOf" srcId="{12BFC53A-B247-4870-A91F-D6D078A9580A}" destId="{84F6F35B-251D-4069-8E8D-7A8BE1C0616E}" srcOrd="2" destOrd="0" presId="urn:microsoft.com/office/officeart/2018/5/layout/IconLeafLabelList"/>
    <dgm:cxn modelId="{F035ABD7-56A7-4629-8A08-BD0B3B285BE8}" type="presParOf" srcId="{12BFC53A-B247-4870-A91F-D6D078A9580A}" destId="{AE288937-EE07-43E3-8436-0AEF0C33F483}" srcOrd="3" destOrd="0" presId="urn:microsoft.com/office/officeart/2018/5/layout/IconLeafLabelList"/>
    <dgm:cxn modelId="{26A5F36B-3548-4D9D-8986-79FE30EB867C}" type="presParOf" srcId="{0143C8DB-D459-4024-BBB7-672AEF98F565}" destId="{DEC5E121-106D-4B4E-83A4-29C090B673E6}" srcOrd="3" destOrd="0" presId="urn:microsoft.com/office/officeart/2018/5/layout/IconLeafLabelList"/>
    <dgm:cxn modelId="{2C148311-4B3C-4E19-9A23-780FA020787D}" type="presParOf" srcId="{0143C8DB-D459-4024-BBB7-672AEF98F565}" destId="{6F722CE6-B8B2-479A-A299-B083F90232F1}" srcOrd="4" destOrd="0" presId="urn:microsoft.com/office/officeart/2018/5/layout/IconLeafLabelList"/>
    <dgm:cxn modelId="{FCB0CAF4-9F7B-48AA-87BA-B72541586489}" type="presParOf" srcId="{6F722CE6-B8B2-479A-A299-B083F90232F1}" destId="{C3DD4A20-B2DC-4FA4-A6D5-64932DC021E8}" srcOrd="0" destOrd="0" presId="urn:microsoft.com/office/officeart/2018/5/layout/IconLeafLabelList"/>
    <dgm:cxn modelId="{82CE81C3-C70A-43E8-8BE5-6B78B107C521}" type="presParOf" srcId="{6F722CE6-B8B2-479A-A299-B083F90232F1}" destId="{5467A9F7-E5FF-4A93-9285-D4550C84E1E7}" srcOrd="1" destOrd="0" presId="urn:microsoft.com/office/officeart/2018/5/layout/IconLeafLabelList"/>
    <dgm:cxn modelId="{302104CE-E00F-436B-A4B8-1743772FBFEC}" type="presParOf" srcId="{6F722CE6-B8B2-479A-A299-B083F90232F1}" destId="{503148EA-8C42-4E1E-BD4E-7E02E11E30CE}" srcOrd="2" destOrd="0" presId="urn:microsoft.com/office/officeart/2018/5/layout/IconLeafLabelList"/>
    <dgm:cxn modelId="{32750A52-D62A-4D3C-B59E-3298EA4AE0C4}" type="presParOf" srcId="{6F722CE6-B8B2-479A-A299-B083F90232F1}" destId="{862467C7-F0AA-4A3C-B109-02D6AE199ABD}" srcOrd="3" destOrd="0" presId="urn:microsoft.com/office/officeart/2018/5/layout/IconLeafLabelList"/>
    <dgm:cxn modelId="{E34C875A-7F4D-4DA5-A3A5-509520DB86D8}" type="presParOf" srcId="{0143C8DB-D459-4024-BBB7-672AEF98F565}" destId="{FA33AE18-A99E-460E-9374-B492C7DDB660}" srcOrd="5" destOrd="0" presId="urn:microsoft.com/office/officeart/2018/5/layout/IconLeafLabelList"/>
    <dgm:cxn modelId="{485271E1-9889-4DD4-AF32-AB7FEE8FD962}" type="presParOf" srcId="{0143C8DB-D459-4024-BBB7-672AEF98F565}" destId="{5542DA33-0C03-43F5-AE9C-73FFE9AB130C}" srcOrd="6" destOrd="0" presId="urn:microsoft.com/office/officeart/2018/5/layout/IconLeafLabelList"/>
    <dgm:cxn modelId="{3B71B8E2-7DCB-4002-8313-488A49DC1749}" type="presParOf" srcId="{5542DA33-0C03-43F5-AE9C-73FFE9AB130C}" destId="{53394DC2-EA2F-400B-B60D-914A339B2D03}" srcOrd="0" destOrd="0" presId="urn:microsoft.com/office/officeart/2018/5/layout/IconLeafLabelList"/>
    <dgm:cxn modelId="{C2592090-89BE-4DF6-A3EB-7309FB0DA2CB}" type="presParOf" srcId="{5542DA33-0C03-43F5-AE9C-73FFE9AB130C}" destId="{C33B89EC-7D36-48AA-BC7A-0A39C792897F}" srcOrd="1" destOrd="0" presId="urn:microsoft.com/office/officeart/2018/5/layout/IconLeafLabelList"/>
    <dgm:cxn modelId="{5E651A34-B164-459A-AA04-861C0EB47DD7}" type="presParOf" srcId="{5542DA33-0C03-43F5-AE9C-73FFE9AB130C}" destId="{98D38858-C1B8-4DA0-957C-7B358F4138D9}" srcOrd="2" destOrd="0" presId="urn:microsoft.com/office/officeart/2018/5/layout/IconLeafLabelList"/>
    <dgm:cxn modelId="{324D97F0-15E1-4819-8F9B-5A9CAC2D9602}" type="presParOf" srcId="{5542DA33-0C03-43F5-AE9C-73FFE9AB130C}" destId="{E10C995B-9DBC-4FA2-B4C3-C0E0BF330F3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B366E6-75A9-41DC-AAAF-E005F701301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7BCD2856-4340-4FA5-A7ED-D7D40DE02D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all" baseline="0" dirty="0"/>
            <a:t>100 images par label</a:t>
          </a:r>
        </a:p>
        <a:p>
          <a:pPr>
            <a:lnSpc>
              <a:spcPct val="100000"/>
            </a:lnSpc>
          </a:pPr>
          <a:r>
            <a:rPr lang="fr-FR" cap="all" baseline="0" dirty="0"/>
            <a:t>100 labels</a:t>
          </a:r>
        </a:p>
        <a:p>
          <a:pPr>
            <a:lnSpc>
              <a:spcPct val="100000"/>
            </a:lnSpc>
          </a:pPr>
          <a:r>
            <a:rPr lang="fr-FR" cap="all" baseline="0" dirty="0"/>
            <a:t>60x60 et 120x120</a:t>
          </a:r>
          <a:endParaRPr lang="en-US" cap="all" baseline="0" dirty="0"/>
        </a:p>
      </dgm:t>
    </dgm:pt>
    <dgm:pt modelId="{2217820E-2A25-4B4F-9E0E-D681AB244A2F}" type="parTrans" cxnId="{4A6B36B8-8D41-441B-B93D-752C36BB2909}">
      <dgm:prSet/>
      <dgm:spPr/>
      <dgm:t>
        <a:bodyPr/>
        <a:lstStyle/>
        <a:p>
          <a:endParaRPr lang="en-US"/>
        </a:p>
      </dgm:t>
    </dgm:pt>
    <dgm:pt modelId="{C8643007-BBAC-40C0-B699-D485D09DE675}" type="sibTrans" cxnId="{4A6B36B8-8D41-441B-B93D-752C36BB2909}">
      <dgm:prSet/>
      <dgm:spPr/>
      <dgm:t>
        <a:bodyPr/>
        <a:lstStyle/>
        <a:p>
          <a:endParaRPr lang="en-US"/>
        </a:p>
      </dgm:t>
    </dgm:pt>
    <dgm:pt modelId="{7991D5CE-340D-4CD5-934D-742420466C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all" baseline="0" dirty="0"/>
            <a:t>200 images par label</a:t>
          </a:r>
        </a:p>
        <a:p>
          <a:pPr>
            <a:lnSpc>
              <a:spcPct val="100000"/>
            </a:lnSpc>
          </a:pPr>
          <a:r>
            <a:rPr lang="fr-FR" cap="all" baseline="0" dirty="0"/>
            <a:t>50 labels</a:t>
          </a:r>
        </a:p>
        <a:p>
          <a:pPr>
            <a:lnSpc>
              <a:spcPct val="100000"/>
            </a:lnSpc>
          </a:pPr>
          <a:r>
            <a:rPr lang="fr-FR" cap="all" baseline="0" dirty="0"/>
            <a:t>120x120</a:t>
          </a:r>
          <a:endParaRPr lang="en-US" cap="all" baseline="0" dirty="0"/>
        </a:p>
      </dgm:t>
    </dgm:pt>
    <dgm:pt modelId="{0354265C-8C16-4A88-8031-AD5DE6B1F0DB}" type="parTrans" cxnId="{A18A3B96-B52D-4696-8A69-DB961A62F8F8}">
      <dgm:prSet/>
      <dgm:spPr/>
      <dgm:t>
        <a:bodyPr/>
        <a:lstStyle/>
        <a:p>
          <a:endParaRPr lang="en-US"/>
        </a:p>
      </dgm:t>
    </dgm:pt>
    <dgm:pt modelId="{2B7B2EB1-DA52-4C76-9085-76BD0A78E34D}" type="sibTrans" cxnId="{A18A3B96-B52D-4696-8A69-DB961A62F8F8}">
      <dgm:prSet/>
      <dgm:spPr/>
      <dgm:t>
        <a:bodyPr/>
        <a:lstStyle/>
        <a:p>
          <a:endParaRPr lang="en-US"/>
        </a:p>
      </dgm:t>
    </dgm:pt>
    <dgm:pt modelId="{00B62021-A9CF-4CCE-AA12-6F1F184FDA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all" baseline="0" dirty="0"/>
            <a:t>150 images par label</a:t>
          </a:r>
        </a:p>
        <a:p>
          <a:pPr>
            <a:lnSpc>
              <a:spcPct val="100000"/>
            </a:lnSpc>
          </a:pPr>
          <a:r>
            <a:rPr lang="fr-FR" cap="all" baseline="0" dirty="0"/>
            <a:t>650 labels</a:t>
          </a:r>
        </a:p>
        <a:p>
          <a:pPr>
            <a:lnSpc>
              <a:spcPct val="100000"/>
            </a:lnSpc>
          </a:pPr>
          <a:r>
            <a:rPr lang="fr-FR" cap="all" baseline="0" dirty="0"/>
            <a:t>60x60 et 120x120</a:t>
          </a:r>
          <a:endParaRPr lang="en-US" cap="all" baseline="0" dirty="0"/>
        </a:p>
      </dgm:t>
    </dgm:pt>
    <dgm:pt modelId="{E7B3354B-5995-4C53-95C4-D47FAA6672B5}" type="parTrans" cxnId="{1AECA228-8D1F-4481-BE82-623ECE61EADE}">
      <dgm:prSet/>
      <dgm:spPr/>
      <dgm:t>
        <a:bodyPr/>
        <a:lstStyle/>
        <a:p>
          <a:endParaRPr lang="en-US"/>
        </a:p>
      </dgm:t>
    </dgm:pt>
    <dgm:pt modelId="{2C301A5A-6608-41BF-A669-674CAE949577}" type="sibTrans" cxnId="{1AECA228-8D1F-4481-BE82-623ECE61EADE}">
      <dgm:prSet/>
      <dgm:spPr/>
      <dgm:t>
        <a:bodyPr/>
        <a:lstStyle/>
        <a:p>
          <a:endParaRPr lang="en-US"/>
        </a:p>
      </dgm:t>
    </dgm:pt>
    <dgm:pt modelId="{0143C8DB-D459-4024-BBB7-672AEF98F565}" type="pres">
      <dgm:prSet presAssocID="{7FB366E6-75A9-41DC-AAAF-E005F701301E}" presName="root" presStyleCnt="0">
        <dgm:presLayoutVars>
          <dgm:dir/>
          <dgm:resizeHandles val="exact"/>
        </dgm:presLayoutVars>
      </dgm:prSet>
      <dgm:spPr/>
    </dgm:pt>
    <dgm:pt modelId="{9DDD4912-6901-4B6A-B857-9D20793D58A3}" type="pres">
      <dgm:prSet presAssocID="{7BCD2856-4340-4FA5-A7ED-D7D40DE02D15}" presName="compNode" presStyleCnt="0"/>
      <dgm:spPr/>
    </dgm:pt>
    <dgm:pt modelId="{4387E0CA-9FE8-4E70-AE57-FBF2AEE384E6}" type="pres">
      <dgm:prSet presAssocID="{7BCD2856-4340-4FA5-A7ED-D7D40DE02D1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B760DFC-0EAF-48CD-9796-CF08F777D7C2}" type="pres">
      <dgm:prSet presAssocID="{7BCD2856-4340-4FA5-A7ED-D7D40DE02D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ucture de base de données"/>
        </a:ext>
      </dgm:extLst>
    </dgm:pt>
    <dgm:pt modelId="{5C029948-22EE-43E7-9A3C-866AA60B8013}" type="pres">
      <dgm:prSet presAssocID="{7BCD2856-4340-4FA5-A7ED-D7D40DE02D15}" presName="spaceRect" presStyleCnt="0"/>
      <dgm:spPr/>
    </dgm:pt>
    <dgm:pt modelId="{D9E68657-AE41-4007-9967-9AB76DDFC7D5}" type="pres">
      <dgm:prSet presAssocID="{7BCD2856-4340-4FA5-A7ED-D7D40DE02D15}" presName="textRect" presStyleLbl="revTx" presStyleIdx="0" presStyleCnt="3" custScaleY="259762" custLinFactNeighborY="33291">
        <dgm:presLayoutVars>
          <dgm:chMax val="1"/>
          <dgm:chPref val="1"/>
        </dgm:presLayoutVars>
      </dgm:prSet>
      <dgm:spPr/>
    </dgm:pt>
    <dgm:pt modelId="{241BD8E8-8354-4B74-AA30-3D77E842D4C6}" type="pres">
      <dgm:prSet presAssocID="{C8643007-BBAC-40C0-B699-D485D09DE675}" presName="sibTrans" presStyleCnt="0"/>
      <dgm:spPr/>
    </dgm:pt>
    <dgm:pt modelId="{12BFC53A-B247-4870-A91F-D6D078A9580A}" type="pres">
      <dgm:prSet presAssocID="{7991D5CE-340D-4CD5-934D-742420466CAA}" presName="compNode" presStyleCnt="0"/>
      <dgm:spPr/>
    </dgm:pt>
    <dgm:pt modelId="{1E95A9F5-0D6F-4383-AF1C-3FE63B1AE1F5}" type="pres">
      <dgm:prSet presAssocID="{7991D5CE-340D-4CD5-934D-742420466CA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0D4ADF5-6E7C-4FC1-A1E1-644271B851BA}" type="pres">
      <dgm:prSet presAssocID="{7991D5CE-340D-4CD5-934D-742420466C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 contour"/>
        </a:ext>
      </dgm:extLst>
    </dgm:pt>
    <dgm:pt modelId="{84F6F35B-251D-4069-8E8D-7A8BE1C0616E}" type="pres">
      <dgm:prSet presAssocID="{7991D5CE-340D-4CD5-934D-742420466CAA}" presName="spaceRect" presStyleCnt="0"/>
      <dgm:spPr/>
    </dgm:pt>
    <dgm:pt modelId="{AE288937-EE07-43E3-8436-0AEF0C33F483}" type="pres">
      <dgm:prSet presAssocID="{7991D5CE-340D-4CD5-934D-742420466CAA}" presName="textRect" presStyleLbl="revTx" presStyleIdx="1" presStyleCnt="3" custScaleY="259762" custLinFactNeighborY="33291">
        <dgm:presLayoutVars>
          <dgm:chMax val="1"/>
          <dgm:chPref val="1"/>
        </dgm:presLayoutVars>
      </dgm:prSet>
      <dgm:spPr/>
    </dgm:pt>
    <dgm:pt modelId="{DEC5E121-106D-4B4E-83A4-29C090B673E6}" type="pres">
      <dgm:prSet presAssocID="{2B7B2EB1-DA52-4C76-9085-76BD0A78E34D}" presName="sibTrans" presStyleCnt="0"/>
      <dgm:spPr/>
    </dgm:pt>
    <dgm:pt modelId="{6F722CE6-B8B2-479A-A299-B083F90232F1}" type="pres">
      <dgm:prSet presAssocID="{00B62021-A9CF-4CCE-AA12-6F1F184FDA3F}" presName="compNode" presStyleCnt="0"/>
      <dgm:spPr/>
    </dgm:pt>
    <dgm:pt modelId="{C3DD4A20-B2DC-4FA4-A6D5-64932DC021E8}" type="pres">
      <dgm:prSet presAssocID="{00B62021-A9CF-4CCE-AA12-6F1F184FDA3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467A9F7-E5FF-4A93-9285-D4550C84E1E7}" type="pres">
      <dgm:prSet presAssocID="{00B62021-A9CF-4CCE-AA12-6F1F184FDA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503148EA-8C42-4E1E-BD4E-7E02E11E30CE}" type="pres">
      <dgm:prSet presAssocID="{00B62021-A9CF-4CCE-AA12-6F1F184FDA3F}" presName="spaceRect" presStyleCnt="0"/>
      <dgm:spPr/>
    </dgm:pt>
    <dgm:pt modelId="{862467C7-F0AA-4A3C-B109-02D6AE199ABD}" type="pres">
      <dgm:prSet presAssocID="{00B62021-A9CF-4CCE-AA12-6F1F184FDA3F}" presName="textRect" presStyleLbl="revTx" presStyleIdx="2" presStyleCnt="3" custScaleY="259762" custLinFactNeighborY="33291">
        <dgm:presLayoutVars>
          <dgm:chMax val="1"/>
          <dgm:chPref val="1"/>
        </dgm:presLayoutVars>
      </dgm:prSet>
      <dgm:spPr/>
    </dgm:pt>
  </dgm:ptLst>
  <dgm:cxnLst>
    <dgm:cxn modelId="{2F572714-E940-48C0-B047-531336C6BFE9}" type="presOf" srcId="{7FB366E6-75A9-41DC-AAAF-E005F701301E}" destId="{0143C8DB-D459-4024-BBB7-672AEF98F565}" srcOrd="0" destOrd="0" presId="urn:microsoft.com/office/officeart/2018/5/layout/IconLeafLabelList"/>
    <dgm:cxn modelId="{A9F1C324-0C5D-4BB7-9875-DE4A4CA50327}" type="presOf" srcId="{00B62021-A9CF-4CCE-AA12-6F1F184FDA3F}" destId="{862467C7-F0AA-4A3C-B109-02D6AE199ABD}" srcOrd="0" destOrd="0" presId="urn:microsoft.com/office/officeart/2018/5/layout/IconLeafLabelList"/>
    <dgm:cxn modelId="{1AECA228-8D1F-4481-BE82-623ECE61EADE}" srcId="{7FB366E6-75A9-41DC-AAAF-E005F701301E}" destId="{00B62021-A9CF-4CCE-AA12-6F1F184FDA3F}" srcOrd="2" destOrd="0" parTransId="{E7B3354B-5995-4C53-95C4-D47FAA6672B5}" sibTransId="{2C301A5A-6608-41BF-A669-674CAE949577}"/>
    <dgm:cxn modelId="{9F329B4F-C008-4EB4-ABD9-643E35DEC059}" type="presOf" srcId="{7991D5CE-340D-4CD5-934D-742420466CAA}" destId="{AE288937-EE07-43E3-8436-0AEF0C33F483}" srcOrd="0" destOrd="0" presId="urn:microsoft.com/office/officeart/2018/5/layout/IconLeafLabelList"/>
    <dgm:cxn modelId="{A18A3B96-B52D-4696-8A69-DB961A62F8F8}" srcId="{7FB366E6-75A9-41DC-AAAF-E005F701301E}" destId="{7991D5CE-340D-4CD5-934D-742420466CAA}" srcOrd="1" destOrd="0" parTransId="{0354265C-8C16-4A88-8031-AD5DE6B1F0DB}" sibTransId="{2B7B2EB1-DA52-4C76-9085-76BD0A78E34D}"/>
    <dgm:cxn modelId="{4A6B36B8-8D41-441B-B93D-752C36BB2909}" srcId="{7FB366E6-75A9-41DC-AAAF-E005F701301E}" destId="{7BCD2856-4340-4FA5-A7ED-D7D40DE02D15}" srcOrd="0" destOrd="0" parTransId="{2217820E-2A25-4B4F-9E0E-D681AB244A2F}" sibTransId="{C8643007-BBAC-40C0-B699-D485D09DE675}"/>
    <dgm:cxn modelId="{F060F0B8-A13C-427C-AE10-DC914F135DBC}" type="presOf" srcId="{7BCD2856-4340-4FA5-A7ED-D7D40DE02D15}" destId="{D9E68657-AE41-4007-9967-9AB76DDFC7D5}" srcOrd="0" destOrd="0" presId="urn:microsoft.com/office/officeart/2018/5/layout/IconLeafLabelList"/>
    <dgm:cxn modelId="{9883A379-96BD-4905-AE79-B5ADC614C6A6}" type="presParOf" srcId="{0143C8DB-D459-4024-BBB7-672AEF98F565}" destId="{9DDD4912-6901-4B6A-B857-9D20793D58A3}" srcOrd="0" destOrd="0" presId="urn:microsoft.com/office/officeart/2018/5/layout/IconLeafLabelList"/>
    <dgm:cxn modelId="{2565D23F-C951-4223-AC73-0DE36DA32F78}" type="presParOf" srcId="{9DDD4912-6901-4B6A-B857-9D20793D58A3}" destId="{4387E0CA-9FE8-4E70-AE57-FBF2AEE384E6}" srcOrd="0" destOrd="0" presId="urn:microsoft.com/office/officeart/2018/5/layout/IconLeafLabelList"/>
    <dgm:cxn modelId="{263D9DCF-B17A-4AC7-81DD-56199A2E861D}" type="presParOf" srcId="{9DDD4912-6901-4B6A-B857-9D20793D58A3}" destId="{2B760DFC-0EAF-48CD-9796-CF08F777D7C2}" srcOrd="1" destOrd="0" presId="urn:microsoft.com/office/officeart/2018/5/layout/IconLeafLabelList"/>
    <dgm:cxn modelId="{A7B6A180-2862-44FD-9337-3C1245C434F8}" type="presParOf" srcId="{9DDD4912-6901-4B6A-B857-9D20793D58A3}" destId="{5C029948-22EE-43E7-9A3C-866AA60B8013}" srcOrd="2" destOrd="0" presId="urn:microsoft.com/office/officeart/2018/5/layout/IconLeafLabelList"/>
    <dgm:cxn modelId="{F367C429-9EE9-40D9-BEF6-6A1EFECA9C67}" type="presParOf" srcId="{9DDD4912-6901-4B6A-B857-9D20793D58A3}" destId="{D9E68657-AE41-4007-9967-9AB76DDFC7D5}" srcOrd="3" destOrd="0" presId="urn:microsoft.com/office/officeart/2018/5/layout/IconLeafLabelList"/>
    <dgm:cxn modelId="{A5559844-E2A6-4156-9F1F-D55D383CC69D}" type="presParOf" srcId="{0143C8DB-D459-4024-BBB7-672AEF98F565}" destId="{241BD8E8-8354-4B74-AA30-3D77E842D4C6}" srcOrd="1" destOrd="0" presId="urn:microsoft.com/office/officeart/2018/5/layout/IconLeafLabelList"/>
    <dgm:cxn modelId="{5BDB3292-9BB2-4B94-A5B9-DFED4601568A}" type="presParOf" srcId="{0143C8DB-D459-4024-BBB7-672AEF98F565}" destId="{12BFC53A-B247-4870-A91F-D6D078A9580A}" srcOrd="2" destOrd="0" presId="urn:microsoft.com/office/officeart/2018/5/layout/IconLeafLabelList"/>
    <dgm:cxn modelId="{C1F5935B-DDD6-4805-B0D1-471D7D962717}" type="presParOf" srcId="{12BFC53A-B247-4870-A91F-D6D078A9580A}" destId="{1E95A9F5-0D6F-4383-AF1C-3FE63B1AE1F5}" srcOrd="0" destOrd="0" presId="urn:microsoft.com/office/officeart/2018/5/layout/IconLeafLabelList"/>
    <dgm:cxn modelId="{3634F70C-FEBF-455F-AFB3-30D2BE7EEAB5}" type="presParOf" srcId="{12BFC53A-B247-4870-A91F-D6D078A9580A}" destId="{30D4ADF5-6E7C-4FC1-A1E1-644271B851BA}" srcOrd="1" destOrd="0" presId="urn:microsoft.com/office/officeart/2018/5/layout/IconLeafLabelList"/>
    <dgm:cxn modelId="{A163614C-307A-432B-9D63-AEDF7F9A7052}" type="presParOf" srcId="{12BFC53A-B247-4870-A91F-D6D078A9580A}" destId="{84F6F35B-251D-4069-8E8D-7A8BE1C0616E}" srcOrd="2" destOrd="0" presId="urn:microsoft.com/office/officeart/2018/5/layout/IconLeafLabelList"/>
    <dgm:cxn modelId="{F035ABD7-56A7-4629-8A08-BD0B3B285BE8}" type="presParOf" srcId="{12BFC53A-B247-4870-A91F-D6D078A9580A}" destId="{AE288937-EE07-43E3-8436-0AEF0C33F483}" srcOrd="3" destOrd="0" presId="urn:microsoft.com/office/officeart/2018/5/layout/IconLeafLabelList"/>
    <dgm:cxn modelId="{26A5F36B-3548-4D9D-8986-79FE30EB867C}" type="presParOf" srcId="{0143C8DB-D459-4024-BBB7-672AEF98F565}" destId="{DEC5E121-106D-4B4E-83A4-29C090B673E6}" srcOrd="3" destOrd="0" presId="urn:microsoft.com/office/officeart/2018/5/layout/IconLeafLabelList"/>
    <dgm:cxn modelId="{2C148311-4B3C-4E19-9A23-780FA020787D}" type="presParOf" srcId="{0143C8DB-D459-4024-BBB7-672AEF98F565}" destId="{6F722CE6-B8B2-479A-A299-B083F90232F1}" srcOrd="4" destOrd="0" presId="urn:microsoft.com/office/officeart/2018/5/layout/IconLeafLabelList"/>
    <dgm:cxn modelId="{FCB0CAF4-9F7B-48AA-87BA-B72541586489}" type="presParOf" srcId="{6F722CE6-B8B2-479A-A299-B083F90232F1}" destId="{C3DD4A20-B2DC-4FA4-A6D5-64932DC021E8}" srcOrd="0" destOrd="0" presId="urn:microsoft.com/office/officeart/2018/5/layout/IconLeafLabelList"/>
    <dgm:cxn modelId="{82CE81C3-C70A-43E8-8BE5-6B78B107C521}" type="presParOf" srcId="{6F722CE6-B8B2-479A-A299-B083F90232F1}" destId="{5467A9F7-E5FF-4A93-9285-D4550C84E1E7}" srcOrd="1" destOrd="0" presId="urn:microsoft.com/office/officeart/2018/5/layout/IconLeafLabelList"/>
    <dgm:cxn modelId="{302104CE-E00F-436B-A4B8-1743772FBFEC}" type="presParOf" srcId="{6F722CE6-B8B2-479A-A299-B083F90232F1}" destId="{503148EA-8C42-4E1E-BD4E-7E02E11E30CE}" srcOrd="2" destOrd="0" presId="urn:microsoft.com/office/officeart/2018/5/layout/IconLeafLabelList"/>
    <dgm:cxn modelId="{32750A52-D62A-4D3C-B59E-3298EA4AE0C4}" type="presParOf" srcId="{6F722CE6-B8B2-479A-A299-B083F90232F1}" destId="{862467C7-F0AA-4A3C-B109-02D6AE199AB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D9AE4C-5915-4727-864C-086BC1D163D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C05857-7209-44D9-919B-AF20675DC80A}">
      <dgm:prSet/>
      <dgm:spPr/>
      <dgm:t>
        <a:bodyPr/>
        <a:lstStyle/>
        <a:p>
          <a:r>
            <a:rPr lang="fr-FR"/>
            <a:t>Initialisation </a:t>
          </a:r>
          <a:r>
            <a:rPr lang="fr-FR" i="1"/>
            <a:t>Xavier</a:t>
          </a:r>
          <a:endParaRPr lang="en-US"/>
        </a:p>
      </dgm:t>
    </dgm:pt>
    <dgm:pt modelId="{9D8F33FD-B14A-490A-B859-63DD9FEFC103}" type="parTrans" cxnId="{817625DC-3020-47ED-AE80-C8224845D0E8}">
      <dgm:prSet/>
      <dgm:spPr/>
      <dgm:t>
        <a:bodyPr/>
        <a:lstStyle/>
        <a:p>
          <a:endParaRPr lang="en-US"/>
        </a:p>
      </dgm:t>
    </dgm:pt>
    <dgm:pt modelId="{EF0DA7F9-0F4A-4230-AAAE-2E0CB462DAFA}" type="sibTrans" cxnId="{817625DC-3020-47ED-AE80-C8224845D0E8}">
      <dgm:prSet/>
      <dgm:spPr/>
      <dgm:t>
        <a:bodyPr/>
        <a:lstStyle/>
        <a:p>
          <a:endParaRPr lang="en-US"/>
        </a:p>
      </dgm:t>
    </dgm:pt>
    <dgm:pt modelId="{24F7AEDC-D540-4B3A-8605-615C27C78A2F}">
      <dgm:prSet/>
      <dgm:spPr/>
      <dgm:t>
        <a:bodyPr/>
        <a:lstStyle/>
        <a:p>
          <a:r>
            <a:rPr lang="fr-FR"/>
            <a:t>2 couches convolutives (avec MaxPool)</a:t>
          </a:r>
          <a:endParaRPr lang="en-US"/>
        </a:p>
      </dgm:t>
    </dgm:pt>
    <dgm:pt modelId="{96047684-7718-4037-BB03-28F0A27E753F}" type="parTrans" cxnId="{5DF7E57F-6745-4FFC-8F2D-468FF69AFFD6}">
      <dgm:prSet/>
      <dgm:spPr/>
      <dgm:t>
        <a:bodyPr/>
        <a:lstStyle/>
        <a:p>
          <a:endParaRPr lang="en-US"/>
        </a:p>
      </dgm:t>
    </dgm:pt>
    <dgm:pt modelId="{487C3935-0D5F-48DC-87C2-08AC4BC25BAF}" type="sibTrans" cxnId="{5DF7E57F-6745-4FFC-8F2D-468FF69AFFD6}">
      <dgm:prSet/>
      <dgm:spPr/>
      <dgm:t>
        <a:bodyPr/>
        <a:lstStyle/>
        <a:p>
          <a:endParaRPr lang="en-US"/>
        </a:p>
      </dgm:t>
    </dgm:pt>
    <dgm:pt modelId="{C8B0F3A4-1389-4987-A96A-D8FA457EB75A}">
      <dgm:prSet/>
      <dgm:spPr/>
      <dgm:t>
        <a:bodyPr/>
        <a:lstStyle/>
        <a:p>
          <a:r>
            <a:rPr lang="fr-FR"/>
            <a:t>1 couche linéaire de sortie</a:t>
          </a:r>
          <a:endParaRPr lang="en-US"/>
        </a:p>
      </dgm:t>
    </dgm:pt>
    <dgm:pt modelId="{641A63CD-1E42-49B2-A6C0-B54B7BE08698}" type="parTrans" cxnId="{E8509F4E-A30A-4D1D-A2F1-F695DDC67ACC}">
      <dgm:prSet/>
      <dgm:spPr/>
      <dgm:t>
        <a:bodyPr/>
        <a:lstStyle/>
        <a:p>
          <a:endParaRPr lang="en-US"/>
        </a:p>
      </dgm:t>
    </dgm:pt>
    <dgm:pt modelId="{8AE5CFE6-E0D2-485A-ADE9-8808F342F18C}" type="sibTrans" cxnId="{E8509F4E-A30A-4D1D-A2F1-F695DDC67ACC}">
      <dgm:prSet/>
      <dgm:spPr/>
      <dgm:t>
        <a:bodyPr/>
        <a:lstStyle/>
        <a:p>
          <a:endParaRPr lang="en-US"/>
        </a:p>
      </dgm:t>
    </dgm:pt>
    <dgm:pt modelId="{C9ADDE0B-A973-4A8C-B6D9-F077212F21C3}" type="pres">
      <dgm:prSet presAssocID="{F5D9AE4C-5915-4727-864C-086BC1D163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DE1A9EC-93C5-4083-B5F9-ED930325BB3D}" type="pres">
      <dgm:prSet presAssocID="{0AC05857-7209-44D9-919B-AF20675DC80A}" presName="hierRoot1" presStyleCnt="0"/>
      <dgm:spPr/>
    </dgm:pt>
    <dgm:pt modelId="{6CDA8E48-5CE3-4882-830A-C091CFA0F8C3}" type="pres">
      <dgm:prSet presAssocID="{0AC05857-7209-44D9-919B-AF20675DC80A}" presName="composite" presStyleCnt="0"/>
      <dgm:spPr/>
    </dgm:pt>
    <dgm:pt modelId="{90B4977E-E442-4339-BBFC-8616218771D4}" type="pres">
      <dgm:prSet presAssocID="{0AC05857-7209-44D9-919B-AF20675DC80A}" presName="background" presStyleLbl="node0" presStyleIdx="0" presStyleCnt="3"/>
      <dgm:spPr/>
    </dgm:pt>
    <dgm:pt modelId="{A18D2108-F369-46DD-AAEF-13A069E38DF6}" type="pres">
      <dgm:prSet presAssocID="{0AC05857-7209-44D9-919B-AF20675DC80A}" presName="text" presStyleLbl="fgAcc0" presStyleIdx="0" presStyleCnt="3">
        <dgm:presLayoutVars>
          <dgm:chPref val="3"/>
        </dgm:presLayoutVars>
      </dgm:prSet>
      <dgm:spPr/>
    </dgm:pt>
    <dgm:pt modelId="{EE4D6358-918C-4EE6-8537-E917208EB798}" type="pres">
      <dgm:prSet presAssocID="{0AC05857-7209-44D9-919B-AF20675DC80A}" presName="hierChild2" presStyleCnt="0"/>
      <dgm:spPr/>
    </dgm:pt>
    <dgm:pt modelId="{02A891E6-3CD6-4385-BFAB-880C8BFA71D0}" type="pres">
      <dgm:prSet presAssocID="{24F7AEDC-D540-4B3A-8605-615C27C78A2F}" presName="hierRoot1" presStyleCnt="0"/>
      <dgm:spPr/>
    </dgm:pt>
    <dgm:pt modelId="{7667A36A-41F7-43BF-81CC-B39274C45001}" type="pres">
      <dgm:prSet presAssocID="{24F7AEDC-D540-4B3A-8605-615C27C78A2F}" presName="composite" presStyleCnt="0"/>
      <dgm:spPr/>
    </dgm:pt>
    <dgm:pt modelId="{F46E03CD-07E7-4207-8CF1-8C51CBCA4E1C}" type="pres">
      <dgm:prSet presAssocID="{24F7AEDC-D540-4B3A-8605-615C27C78A2F}" presName="background" presStyleLbl="node0" presStyleIdx="1" presStyleCnt="3"/>
      <dgm:spPr/>
    </dgm:pt>
    <dgm:pt modelId="{94B8222E-573F-44B4-85C4-851EC324732C}" type="pres">
      <dgm:prSet presAssocID="{24F7AEDC-D540-4B3A-8605-615C27C78A2F}" presName="text" presStyleLbl="fgAcc0" presStyleIdx="1" presStyleCnt="3">
        <dgm:presLayoutVars>
          <dgm:chPref val="3"/>
        </dgm:presLayoutVars>
      </dgm:prSet>
      <dgm:spPr/>
    </dgm:pt>
    <dgm:pt modelId="{AD95E98C-3143-476C-9A42-847C1D366155}" type="pres">
      <dgm:prSet presAssocID="{24F7AEDC-D540-4B3A-8605-615C27C78A2F}" presName="hierChild2" presStyleCnt="0"/>
      <dgm:spPr/>
    </dgm:pt>
    <dgm:pt modelId="{A8BD8F83-F3F7-4569-9713-24EBC18C9F1F}" type="pres">
      <dgm:prSet presAssocID="{C8B0F3A4-1389-4987-A96A-D8FA457EB75A}" presName="hierRoot1" presStyleCnt="0"/>
      <dgm:spPr/>
    </dgm:pt>
    <dgm:pt modelId="{5B8FC155-05AB-426A-A743-5B095D4F3CC0}" type="pres">
      <dgm:prSet presAssocID="{C8B0F3A4-1389-4987-A96A-D8FA457EB75A}" presName="composite" presStyleCnt="0"/>
      <dgm:spPr/>
    </dgm:pt>
    <dgm:pt modelId="{B3F691DE-BA82-4C39-BBFB-F08C1F4931FF}" type="pres">
      <dgm:prSet presAssocID="{C8B0F3A4-1389-4987-A96A-D8FA457EB75A}" presName="background" presStyleLbl="node0" presStyleIdx="2" presStyleCnt="3"/>
      <dgm:spPr/>
    </dgm:pt>
    <dgm:pt modelId="{0E788250-73C9-41DC-8D85-DB2ADFCC7EDB}" type="pres">
      <dgm:prSet presAssocID="{C8B0F3A4-1389-4987-A96A-D8FA457EB75A}" presName="text" presStyleLbl="fgAcc0" presStyleIdx="2" presStyleCnt="3">
        <dgm:presLayoutVars>
          <dgm:chPref val="3"/>
        </dgm:presLayoutVars>
      </dgm:prSet>
      <dgm:spPr/>
    </dgm:pt>
    <dgm:pt modelId="{EB0F8CE0-75DA-4B7D-B448-4842FB300761}" type="pres">
      <dgm:prSet presAssocID="{C8B0F3A4-1389-4987-A96A-D8FA457EB75A}" presName="hierChild2" presStyleCnt="0"/>
      <dgm:spPr/>
    </dgm:pt>
  </dgm:ptLst>
  <dgm:cxnLst>
    <dgm:cxn modelId="{FEB3BE09-803E-4003-B622-8A23867376B1}" type="presOf" srcId="{0AC05857-7209-44D9-919B-AF20675DC80A}" destId="{A18D2108-F369-46DD-AAEF-13A069E38DF6}" srcOrd="0" destOrd="0" presId="urn:microsoft.com/office/officeart/2005/8/layout/hierarchy1"/>
    <dgm:cxn modelId="{89E66939-8E8A-47F0-9F4E-645C73129708}" type="presOf" srcId="{C8B0F3A4-1389-4987-A96A-D8FA457EB75A}" destId="{0E788250-73C9-41DC-8D85-DB2ADFCC7EDB}" srcOrd="0" destOrd="0" presId="urn:microsoft.com/office/officeart/2005/8/layout/hierarchy1"/>
    <dgm:cxn modelId="{73CB3B4D-10F3-4B03-AD56-C181E95C1254}" type="presOf" srcId="{24F7AEDC-D540-4B3A-8605-615C27C78A2F}" destId="{94B8222E-573F-44B4-85C4-851EC324732C}" srcOrd="0" destOrd="0" presId="urn:microsoft.com/office/officeart/2005/8/layout/hierarchy1"/>
    <dgm:cxn modelId="{E8509F4E-A30A-4D1D-A2F1-F695DDC67ACC}" srcId="{F5D9AE4C-5915-4727-864C-086BC1D163D1}" destId="{C8B0F3A4-1389-4987-A96A-D8FA457EB75A}" srcOrd="2" destOrd="0" parTransId="{641A63CD-1E42-49B2-A6C0-B54B7BE08698}" sibTransId="{8AE5CFE6-E0D2-485A-ADE9-8808F342F18C}"/>
    <dgm:cxn modelId="{5DF7E57F-6745-4FFC-8F2D-468FF69AFFD6}" srcId="{F5D9AE4C-5915-4727-864C-086BC1D163D1}" destId="{24F7AEDC-D540-4B3A-8605-615C27C78A2F}" srcOrd="1" destOrd="0" parTransId="{96047684-7718-4037-BB03-28F0A27E753F}" sibTransId="{487C3935-0D5F-48DC-87C2-08AC4BC25BAF}"/>
    <dgm:cxn modelId="{9F306B8F-B0C6-4A37-9F87-14B47D05CBAD}" type="presOf" srcId="{F5D9AE4C-5915-4727-864C-086BC1D163D1}" destId="{C9ADDE0B-A973-4A8C-B6D9-F077212F21C3}" srcOrd="0" destOrd="0" presId="urn:microsoft.com/office/officeart/2005/8/layout/hierarchy1"/>
    <dgm:cxn modelId="{817625DC-3020-47ED-AE80-C8224845D0E8}" srcId="{F5D9AE4C-5915-4727-864C-086BC1D163D1}" destId="{0AC05857-7209-44D9-919B-AF20675DC80A}" srcOrd="0" destOrd="0" parTransId="{9D8F33FD-B14A-490A-B859-63DD9FEFC103}" sibTransId="{EF0DA7F9-0F4A-4230-AAAE-2E0CB462DAFA}"/>
    <dgm:cxn modelId="{F54AF782-EB85-4CD7-8B9E-EE90BB6D4E02}" type="presParOf" srcId="{C9ADDE0B-A973-4A8C-B6D9-F077212F21C3}" destId="{1DE1A9EC-93C5-4083-B5F9-ED930325BB3D}" srcOrd="0" destOrd="0" presId="urn:microsoft.com/office/officeart/2005/8/layout/hierarchy1"/>
    <dgm:cxn modelId="{0C8C469B-0302-4BD1-947C-EFEA26ABF360}" type="presParOf" srcId="{1DE1A9EC-93C5-4083-B5F9-ED930325BB3D}" destId="{6CDA8E48-5CE3-4882-830A-C091CFA0F8C3}" srcOrd="0" destOrd="0" presId="urn:microsoft.com/office/officeart/2005/8/layout/hierarchy1"/>
    <dgm:cxn modelId="{EFCB6357-669F-46D3-BBFD-4EE5010BE284}" type="presParOf" srcId="{6CDA8E48-5CE3-4882-830A-C091CFA0F8C3}" destId="{90B4977E-E442-4339-BBFC-8616218771D4}" srcOrd="0" destOrd="0" presId="urn:microsoft.com/office/officeart/2005/8/layout/hierarchy1"/>
    <dgm:cxn modelId="{D07BDFD4-055A-4249-A487-EE076ED09B5B}" type="presParOf" srcId="{6CDA8E48-5CE3-4882-830A-C091CFA0F8C3}" destId="{A18D2108-F369-46DD-AAEF-13A069E38DF6}" srcOrd="1" destOrd="0" presId="urn:microsoft.com/office/officeart/2005/8/layout/hierarchy1"/>
    <dgm:cxn modelId="{A86F9BBC-D97A-4182-A504-FC3A8CEFC4C1}" type="presParOf" srcId="{1DE1A9EC-93C5-4083-B5F9-ED930325BB3D}" destId="{EE4D6358-918C-4EE6-8537-E917208EB798}" srcOrd="1" destOrd="0" presId="urn:microsoft.com/office/officeart/2005/8/layout/hierarchy1"/>
    <dgm:cxn modelId="{F4040A3C-1018-41B7-BFE9-DAE7F98B119B}" type="presParOf" srcId="{C9ADDE0B-A973-4A8C-B6D9-F077212F21C3}" destId="{02A891E6-3CD6-4385-BFAB-880C8BFA71D0}" srcOrd="1" destOrd="0" presId="urn:microsoft.com/office/officeart/2005/8/layout/hierarchy1"/>
    <dgm:cxn modelId="{29BB7E7B-8E6C-46FF-8380-4B512966C13A}" type="presParOf" srcId="{02A891E6-3CD6-4385-BFAB-880C8BFA71D0}" destId="{7667A36A-41F7-43BF-81CC-B39274C45001}" srcOrd="0" destOrd="0" presId="urn:microsoft.com/office/officeart/2005/8/layout/hierarchy1"/>
    <dgm:cxn modelId="{70FF0929-0601-4800-930D-0EB768B61DEC}" type="presParOf" srcId="{7667A36A-41F7-43BF-81CC-B39274C45001}" destId="{F46E03CD-07E7-4207-8CF1-8C51CBCA4E1C}" srcOrd="0" destOrd="0" presId="urn:microsoft.com/office/officeart/2005/8/layout/hierarchy1"/>
    <dgm:cxn modelId="{8291663C-6444-4F09-9B88-698035C3B338}" type="presParOf" srcId="{7667A36A-41F7-43BF-81CC-B39274C45001}" destId="{94B8222E-573F-44B4-85C4-851EC324732C}" srcOrd="1" destOrd="0" presId="urn:microsoft.com/office/officeart/2005/8/layout/hierarchy1"/>
    <dgm:cxn modelId="{0A5B23DD-D7FB-402D-A9FC-BBCC204FBFCD}" type="presParOf" srcId="{02A891E6-3CD6-4385-BFAB-880C8BFA71D0}" destId="{AD95E98C-3143-476C-9A42-847C1D366155}" srcOrd="1" destOrd="0" presId="urn:microsoft.com/office/officeart/2005/8/layout/hierarchy1"/>
    <dgm:cxn modelId="{372E43D1-F2A9-4585-869E-92A5A8FCFF23}" type="presParOf" srcId="{C9ADDE0B-A973-4A8C-B6D9-F077212F21C3}" destId="{A8BD8F83-F3F7-4569-9713-24EBC18C9F1F}" srcOrd="2" destOrd="0" presId="urn:microsoft.com/office/officeart/2005/8/layout/hierarchy1"/>
    <dgm:cxn modelId="{487EF9FF-DE6D-43A0-A35C-209729D10F9A}" type="presParOf" srcId="{A8BD8F83-F3F7-4569-9713-24EBC18C9F1F}" destId="{5B8FC155-05AB-426A-A743-5B095D4F3CC0}" srcOrd="0" destOrd="0" presId="urn:microsoft.com/office/officeart/2005/8/layout/hierarchy1"/>
    <dgm:cxn modelId="{03EA053E-8F27-41D8-ACF8-24DB1A70198D}" type="presParOf" srcId="{5B8FC155-05AB-426A-A743-5B095D4F3CC0}" destId="{B3F691DE-BA82-4C39-BBFB-F08C1F4931FF}" srcOrd="0" destOrd="0" presId="urn:microsoft.com/office/officeart/2005/8/layout/hierarchy1"/>
    <dgm:cxn modelId="{9E08894E-156F-4E72-AFEE-D034F6491E9F}" type="presParOf" srcId="{5B8FC155-05AB-426A-A743-5B095D4F3CC0}" destId="{0E788250-73C9-41DC-8D85-DB2ADFCC7EDB}" srcOrd="1" destOrd="0" presId="urn:microsoft.com/office/officeart/2005/8/layout/hierarchy1"/>
    <dgm:cxn modelId="{7B495360-CDBE-4028-A7DB-00942432EECF}" type="presParOf" srcId="{A8BD8F83-F3F7-4569-9713-24EBC18C9F1F}" destId="{EB0F8CE0-75DA-4B7D-B448-4842FB3007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69D4C4-69AD-4A85-BC70-D7D9A3EE4E4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54A5C45-8225-4FDF-9921-0204CFC813DC}">
      <dgm:prSet/>
      <dgm:spPr/>
      <dgm:t>
        <a:bodyPr/>
        <a:lstStyle/>
        <a:p>
          <a:pPr>
            <a:defRPr cap="all"/>
          </a:pPr>
          <a:r>
            <a:rPr lang="fr-FR" dirty="0"/>
            <a:t>temps d’entraînement</a:t>
          </a:r>
          <a:endParaRPr lang="en-US" dirty="0"/>
        </a:p>
      </dgm:t>
    </dgm:pt>
    <dgm:pt modelId="{ABC18D74-A02E-49F1-BFEB-19F8FE1D712C}" type="parTrans" cxnId="{478E83E1-8435-4237-991B-126773849974}">
      <dgm:prSet/>
      <dgm:spPr/>
      <dgm:t>
        <a:bodyPr/>
        <a:lstStyle/>
        <a:p>
          <a:endParaRPr lang="en-US"/>
        </a:p>
      </dgm:t>
    </dgm:pt>
    <dgm:pt modelId="{42A95B19-E5B4-48FB-8E7C-FF7291C2ED96}" type="sibTrans" cxnId="{478E83E1-8435-4237-991B-126773849974}">
      <dgm:prSet/>
      <dgm:spPr/>
      <dgm:t>
        <a:bodyPr/>
        <a:lstStyle/>
        <a:p>
          <a:endParaRPr lang="en-US"/>
        </a:p>
      </dgm:t>
    </dgm:pt>
    <dgm:pt modelId="{AA2DD9D4-7DF4-42F4-9381-021F82BA25AD}">
      <dgm:prSet/>
      <dgm:spPr/>
      <dgm:t>
        <a:bodyPr/>
        <a:lstStyle/>
        <a:p>
          <a:pPr>
            <a:defRPr cap="all"/>
          </a:pPr>
          <a:r>
            <a:rPr lang="fr-FR" dirty="0"/>
            <a:t>manque de recul</a:t>
          </a:r>
          <a:endParaRPr lang="en-US" dirty="0"/>
        </a:p>
      </dgm:t>
    </dgm:pt>
    <dgm:pt modelId="{20EAC128-1976-44ED-977C-49E10272E326}" type="parTrans" cxnId="{7031DB9D-BC59-4B81-BE2C-A0FC33D9923A}">
      <dgm:prSet/>
      <dgm:spPr/>
      <dgm:t>
        <a:bodyPr/>
        <a:lstStyle/>
        <a:p>
          <a:endParaRPr lang="en-US"/>
        </a:p>
      </dgm:t>
    </dgm:pt>
    <dgm:pt modelId="{BDAE1347-2C35-4B12-8C6D-3C915D661824}" type="sibTrans" cxnId="{7031DB9D-BC59-4B81-BE2C-A0FC33D9923A}">
      <dgm:prSet/>
      <dgm:spPr/>
      <dgm:t>
        <a:bodyPr/>
        <a:lstStyle/>
        <a:p>
          <a:endParaRPr lang="en-US"/>
        </a:p>
      </dgm:t>
    </dgm:pt>
    <dgm:pt modelId="{6742EA35-37C7-4B26-B4DF-FCD43A3D204C}">
      <dgm:prSet/>
      <dgm:spPr/>
      <dgm:t>
        <a:bodyPr/>
        <a:lstStyle/>
        <a:p>
          <a:pPr>
            <a:defRPr cap="all"/>
          </a:pPr>
          <a:r>
            <a:rPr lang="fr-FR" dirty="0"/>
            <a:t>données réelles</a:t>
          </a:r>
        </a:p>
        <a:p>
          <a:pPr>
            <a:defRPr cap="all"/>
          </a:pPr>
          <a:r>
            <a:rPr lang="fr-FR" dirty="0"/>
            <a:t>(labels déséquilibrés)</a:t>
          </a:r>
          <a:endParaRPr lang="en-US" dirty="0"/>
        </a:p>
      </dgm:t>
    </dgm:pt>
    <dgm:pt modelId="{0186061E-8C76-4FD8-8298-86D37388E5FA}" type="parTrans" cxnId="{885B24DE-DEF5-4983-9396-05601BD96F87}">
      <dgm:prSet/>
      <dgm:spPr/>
      <dgm:t>
        <a:bodyPr/>
        <a:lstStyle/>
        <a:p>
          <a:endParaRPr lang="en-US"/>
        </a:p>
      </dgm:t>
    </dgm:pt>
    <dgm:pt modelId="{EB1504B2-F029-4AAB-A06B-B90DDB415408}" type="sibTrans" cxnId="{885B24DE-DEF5-4983-9396-05601BD96F87}">
      <dgm:prSet/>
      <dgm:spPr/>
      <dgm:t>
        <a:bodyPr/>
        <a:lstStyle/>
        <a:p>
          <a:endParaRPr lang="en-US"/>
        </a:p>
      </dgm:t>
    </dgm:pt>
    <dgm:pt modelId="{01C44D25-1735-4F7A-94E0-514FD76CBC3B}">
      <dgm:prSet/>
      <dgm:spPr/>
      <dgm:t>
        <a:bodyPr/>
        <a:lstStyle/>
        <a:p>
          <a:pPr>
            <a:defRPr cap="all"/>
          </a:pPr>
          <a:r>
            <a:rPr lang="fr-FR"/>
            <a:t>multitude de modèles</a:t>
          </a:r>
          <a:endParaRPr lang="en-US"/>
        </a:p>
      </dgm:t>
    </dgm:pt>
    <dgm:pt modelId="{5A2715AF-ED6A-404A-ACED-069877ADA499}" type="parTrans" cxnId="{B433ECF5-CF91-4BBE-93C9-FC278E5FB0A3}">
      <dgm:prSet/>
      <dgm:spPr/>
      <dgm:t>
        <a:bodyPr/>
        <a:lstStyle/>
        <a:p>
          <a:endParaRPr lang="en-US"/>
        </a:p>
      </dgm:t>
    </dgm:pt>
    <dgm:pt modelId="{03C5EBF1-1A92-48EB-9AC9-49D54A4C2620}" type="sibTrans" cxnId="{B433ECF5-CF91-4BBE-93C9-FC278E5FB0A3}">
      <dgm:prSet/>
      <dgm:spPr/>
      <dgm:t>
        <a:bodyPr/>
        <a:lstStyle/>
        <a:p>
          <a:endParaRPr lang="en-US"/>
        </a:p>
      </dgm:t>
    </dgm:pt>
    <dgm:pt modelId="{24128944-4C7F-45A1-9B78-5901EFBB7637}" type="pres">
      <dgm:prSet presAssocID="{F369D4C4-69AD-4A85-BC70-D7D9A3EE4E4D}" presName="root" presStyleCnt="0">
        <dgm:presLayoutVars>
          <dgm:dir/>
          <dgm:resizeHandles val="exact"/>
        </dgm:presLayoutVars>
      </dgm:prSet>
      <dgm:spPr/>
    </dgm:pt>
    <dgm:pt modelId="{4ADB7088-43E0-482D-BA7E-203E3D12674D}" type="pres">
      <dgm:prSet presAssocID="{A54A5C45-8225-4FDF-9921-0204CFC813DC}" presName="compNode" presStyleCnt="0"/>
      <dgm:spPr/>
    </dgm:pt>
    <dgm:pt modelId="{A1D21E6A-C31F-44F0-B7FD-7A592042C1DC}" type="pres">
      <dgm:prSet presAssocID="{A54A5C45-8225-4FDF-9921-0204CFC813DC}" presName="iconBgRect" presStyleLbl="bgShp" presStyleIdx="0" presStyleCnt="4"/>
      <dgm:spPr/>
    </dgm:pt>
    <dgm:pt modelId="{324B736D-E44A-437B-BC22-1C63DF25A197}" type="pres">
      <dgm:prSet presAssocID="{A54A5C45-8225-4FDF-9921-0204CFC813D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blier 30% avec un remplissage uni"/>
        </a:ext>
      </dgm:extLst>
    </dgm:pt>
    <dgm:pt modelId="{6EE7F8F3-DA86-44F0-A577-C60AB36745D4}" type="pres">
      <dgm:prSet presAssocID="{A54A5C45-8225-4FDF-9921-0204CFC813DC}" presName="spaceRect" presStyleCnt="0"/>
      <dgm:spPr/>
    </dgm:pt>
    <dgm:pt modelId="{84FE58A0-B6EC-4A50-A284-34793F4B2FF1}" type="pres">
      <dgm:prSet presAssocID="{A54A5C45-8225-4FDF-9921-0204CFC813DC}" presName="textRect" presStyleLbl="revTx" presStyleIdx="0" presStyleCnt="4">
        <dgm:presLayoutVars>
          <dgm:chMax val="1"/>
          <dgm:chPref val="1"/>
        </dgm:presLayoutVars>
      </dgm:prSet>
      <dgm:spPr/>
    </dgm:pt>
    <dgm:pt modelId="{CB61ED9A-22F1-480E-8D48-549F37F2CBAD}" type="pres">
      <dgm:prSet presAssocID="{42A95B19-E5B4-48FB-8E7C-FF7291C2ED96}" presName="sibTrans" presStyleCnt="0"/>
      <dgm:spPr/>
    </dgm:pt>
    <dgm:pt modelId="{0E2AE97A-6609-43EC-A9E2-CF1E58FAE3B2}" type="pres">
      <dgm:prSet presAssocID="{AA2DD9D4-7DF4-42F4-9381-021F82BA25AD}" presName="compNode" presStyleCnt="0"/>
      <dgm:spPr/>
    </dgm:pt>
    <dgm:pt modelId="{A44273C1-58BE-4681-8E2B-2322DC215BA2}" type="pres">
      <dgm:prSet presAssocID="{AA2DD9D4-7DF4-42F4-9381-021F82BA25AD}" presName="iconBgRect" presStyleLbl="bgShp" presStyleIdx="1" presStyleCnt="4"/>
      <dgm:spPr/>
    </dgm:pt>
    <dgm:pt modelId="{D9767BBF-868E-45DD-81D2-B4125E01BE35}" type="pres">
      <dgm:prSet presAssocID="{AA2DD9D4-7DF4-42F4-9381-021F82BA25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ible vision avec un remplissage uni"/>
        </a:ext>
      </dgm:extLst>
    </dgm:pt>
    <dgm:pt modelId="{5DC9F150-266F-4AC7-8B63-8D38781C6D75}" type="pres">
      <dgm:prSet presAssocID="{AA2DD9D4-7DF4-42F4-9381-021F82BA25AD}" presName="spaceRect" presStyleCnt="0"/>
      <dgm:spPr/>
    </dgm:pt>
    <dgm:pt modelId="{4F1EDE8B-FE98-4BC4-A0DC-3892E6AE725F}" type="pres">
      <dgm:prSet presAssocID="{AA2DD9D4-7DF4-42F4-9381-021F82BA25AD}" presName="textRect" presStyleLbl="revTx" presStyleIdx="1" presStyleCnt="4">
        <dgm:presLayoutVars>
          <dgm:chMax val="1"/>
          <dgm:chPref val="1"/>
        </dgm:presLayoutVars>
      </dgm:prSet>
      <dgm:spPr/>
    </dgm:pt>
    <dgm:pt modelId="{F2004AB9-4165-4C24-97CB-2475285F1336}" type="pres">
      <dgm:prSet presAssocID="{BDAE1347-2C35-4B12-8C6D-3C915D661824}" presName="sibTrans" presStyleCnt="0"/>
      <dgm:spPr/>
    </dgm:pt>
    <dgm:pt modelId="{B88CB66E-F9BF-4AD0-95A0-469C93F9AA5A}" type="pres">
      <dgm:prSet presAssocID="{6742EA35-37C7-4B26-B4DF-FCD43A3D204C}" presName="compNode" presStyleCnt="0"/>
      <dgm:spPr/>
    </dgm:pt>
    <dgm:pt modelId="{B6CB5762-FA21-4115-A23F-77F3EC6E1508}" type="pres">
      <dgm:prSet presAssocID="{6742EA35-37C7-4B26-B4DF-FCD43A3D204C}" presName="iconBgRect" presStyleLbl="bgShp" presStyleIdx="2" presStyleCnt="4"/>
      <dgm:spPr/>
    </dgm:pt>
    <dgm:pt modelId="{94C45D9E-0DEC-49F0-BABB-8A288DAB2D10}" type="pres">
      <dgm:prSet presAssocID="{6742EA35-37C7-4B26-B4DF-FCD43A3D20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0B42627-F57C-48DB-B53B-6C55692E0729}" type="pres">
      <dgm:prSet presAssocID="{6742EA35-37C7-4B26-B4DF-FCD43A3D204C}" presName="spaceRect" presStyleCnt="0"/>
      <dgm:spPr/>
    </dgm:pt>
    <dgm:pt modelId="{6D030B70-E3C7-4A3A-9BB0-EBF9AB938B90}" type="pres">
      <dgm:prSet presAssocID="{6742EA35-37C7-4B26-B4DF-FCD43A3D204C}" presName="textRect" presStyleLbl="revTx" presStyleIdx="2" presStyleCnt="4">
        <dgm:presLayoutVars>
          <dgm:chMax val="1"/>
          <dgm:chPref val="1"/>
        </dgm:presLayoutVars>
      </dgm:prSet>
      <dgm:spPr/>
    </dgm:pt>
    <dgm:pt modelId="{5E56618D-B19B-4B79-8B9B-AE17ABEDBA20}" type="pres">
      <dgm:prSet presAssocID="{EB1504B2-F029-4AAB-A06B-B90DDB415408}" presName="sibTrans" presStyleCnt="0"/>
      <dgm:spPr/>
    </dgm:pt>
    <dgm:pt modelId="{CF440845-06CB-42E0-9124-B183CE3D815F}" type="pres">
      <dgm:prSet presAssocID="{01C44D25-1735-4F7A-94E0-514FD76CBC3B}" presName="compNode" presStyleCnt="0"/>
      <dgm:spPr/>
    </dgm:pt>
    <dgm:pt modelId="{2CC3420A-F4FA-4A8D-9C6C-B1073BD1957D}" type="pres">
      <dgm:prSet presAssocID="{01C44D25-1735-4F7A-94E0-514FD76CBC3B}" presName="iconBgRect" presStyleLbl="bgShp" presStyleIdx="3" presStyleCnt="4"/>
      <dgm:spPr/>
    </dgm:pt>
    <dgm:pt modelId="{958E7A41-38CC-44A1-849C-C9A96C88FE1A}" type="pres">
      <dgm:prSet presAssocID="{01C44D25-1735-4F7A-94E0-514FD76CBC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age de points avec un remplissage uni"/>
        </a:ext>
      </dgm:extLst>
    </dgm:pt>
    <dgm:pt modelId="{C090C37D-EBBF-4997-A5B9-57426BDE2213}" type="pres">
      <dgm:prSet presAssocID="{01C44D25-1735-4F7A-94E0-514FD76CBC3B}" presName="spaceRect" presStyleCnt="0"/>
      <dgm:spPr/>
    </dgm:pt>
    <dgm:pt modelId="{2BE6BE9C-33AE-4213-9A9A-A065F08B8060}" type="pres">
      <dgm:prSet presAssocID="{01C44D25-1735-4F7A-94E0-514FD76CBC3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493A023-724F-4D0F-98EB-7E1C12767E09}" type="presOf" srcId="{A54A5C45-8225-4FDF-9921-0204CFC813DC}" destId="{84FE58A0-B6EC-4A50-A284-34793F4B2FF1}" srcOrd="0" destOrd="0" presId="urn:microsoft.com/office/officeart/2018/5/layout/IconCircleLabelList"/>
    <dgm:cxn modelId="{A46E6069-E605-4FCA-8176-EBB734475800}" type="presOf" srcId="{AA2DD9D4-7DF4-42F4-9381-021F82BA25AD}" destId="{4F1EDE8B-FE98-4BC4-A0DC-3892E6AE725F}" srcOrd="0" destOrd="0" presId="urn:microsoft.com/office/officeart/2018/5/layout/IconCircleLabelList"/>
    <dgm:cxn modelId="{AE20CA75-2D38-4CA5-92B9-5DCA1ACD3232}" type="presOf" srcId="{01C44D25-1735-4F7A-94E0-514FD76CBC3B}" destId="{2BE6BE9C-33AE-4213-9A9A-A065F08B8060}" srcOrd="0" destOrd="0" presId="urn:microsoft.com/office/officeart/2018/5/layout/IconCircleLabelList"/>
    <dgm:cxn modelId="{F872E88E-997C-46ED-A415-C71385C0D326}" type="presOf" srcId="{F369D4C4-69AD-4A85-BC70-D7D9A3EE4E4D}" destId="{24128944-4C7F-45A1-9B78-5901EFBB7637}" srcOrd="0" destOrd="0" presId="urn:microsoft.com/office/officeart/2018/5/layout/IconCircleLabelList"/>
    <dgm:cxn modelId="{7031DB9D-BC59-4B81-BE2C-A0FC33D9923A}" srcId="{F369D4C4-69AD-4A85-BC70-D7D9A3EE4E4D}" destId="{AA2DD9D4-7DF4-42F4-9381-021F82BA25AD}" srcOrd="1" destOrd="0" parTransId="{20EAC128-1976-44ED-977C-49E10272E326}" sibTransId="{BDAE1347-2C35-4B12-8C6D-3C915D661824}"/>
    <dgm:cxn modelId="{6E8000C7-01C6-450A-BD7D-4793D4540226}" type="presOf" srcId="{6742EA35-37C7-4B26-B4DF-FCD43A3D204C}" destId="{6D030B70-E3C7-4A3A-9BB0-EBF9AB938B90}" srcOrd="0" destOrd="0" presId="urn:microsoft.com/office/officeart/2018/5/layout/IconCircleLabelList"/>
    <dgm:cxn modelId="{885B24DE-DEF5-4983-9396-05601BD96F87}" srcId="{F369D4C4-69AD-4A85-BC70-D7D9A3EE4E4D}" destId="{6742EA35-37C7-4B26-B4DF-FCD43A3D204C}" srcOrd="2" destOrd="0" parTransId="{0186061E-8C76-4FD8-8298-86D37388E5FA}" sibTransId="{EB1504B2-F029-4AAB-A06B-B90DDB415408}"/>
    <dgm:cxn modelId="{478E83E1-8435-4237-991B-126773849974}" srcId="{F369D4C4-69AD-4A85-BC70-D7D9A3EE4E4D}" destId="{A54A5C45-8225-4FDF-9921-0204CFC813DC}" srcOrd="0" destOrd="0" parTransId="{ABC18D74-A02E-49F1-BFEB-19F8FE1D712C}" sibTransId="{42A95B19-E5B4-48FB-8E7C-FF7291C2ED96}"/>
    <dgm:cxn modelId="{B433ECF5-CF91-4BBE-93C9-FC278E5FB0A3}" srcId="{F369D4C4-69AD-4A85-BC70-D7D9A3EE4E4D}" destId="{01C44D25-1735-4F7A-94E0-514FD76CBC3B}" srcOrd="3" destOrd="0" parTransId="{5A2715AF-ED6A-404A-ACED-069877ADA499}" sibTransId="{03C5EBF1-1A92-48EB-9AC9-49D54A4C2620}"/>
    <dgm:cxn modelId="{C2E58A84-6BDC-47B5-92F3-B6A4B6538023}" type="presParOf" srcId="{24128944-4C7F-45A1-9B78-5901EFBB7637}" destId="{4ADB7088-43E0-482D-BA7E-203E3D12674D}" srcOrd="0" destOrd="0" presId="urn:microsoft.com/office/officeart/2018/5/layout/IconCircleLabelList"/>
    <dgm:cxn modelId="{E6839350-F672-432D-89C3-444982E78718}" type="presParOf" srcId="{4ADB7088-43E0-482D-BA7E-203E3D12674D}" destId="{A1D21E6A-C31F-44F0-B7FD-7A592042C1DC}" srcOrd="0" destOrd="0" presId="urn:microsoft.com/office/officeart/2018/5/layout/IconCircleLabelList"/>
    <dgm:cxn modelId="{4FA14AEA-C760-43B7-85B0-7414710C32D0}" type="presParOf" srcId="{4ADB7088-43E0-482D-BA7E-203E3D12674D}" destId="{324B736D-E44A-437B-BC22-1C63DF25A197}" srcOrd="1" destOrd="0" presId="urn:microsoft.com/office/officeart/2018/5/layout/IconCircleLabelList"/>
    <dgm:cxn modelId="{EA30781A-BC36-4FC4-BCEB-44B198507917}" type="presParOf" srcId="{4ADB7088-43E0-482D-BA7E-203E3D12674D}" destId="{6EE7F8F3-DA86-44F0-A577-C60AB36745D4}" srcOrd="2" destOrd="0" presId="urn:microsoft.com/office/officeart/2018/5/layout/IconCircleLabelList"/>
    <dgm:cxn modelId="{92B6A307-5C75-4018-8F1F-0EC44BD922F2}" type="presParOf" srcId="{4ADB7088-43E0-482D-BA7E-203E3D12674D}" destId="{84FE58A0-B6EC-4A50-A284-34793F4B2FF1}" srcOrd="3" destOrd="0" presId="urn:microsoft.com/office/officeart/2018/5/layout/IconCircleLabelList"/>
    <dgm:cxn modelId="{A1324EB9-74D5-48A9-973C-75CA85B1ADF4}" type="presParOf" srcId="{24128944-4C7F-45A1-9B78-5901EFBB7637}" destId="{CB61ED9A-22F1-480E-8D48-549F37F2CBAD}" srcOrd="1" destOrd="0" presId="urn:microsoft.com/office/officeart/2018/5/layout/IconCircleLabelList"/>
    <dgm:cxn modelId="{39E77916-00A6-422C-BBE8-5078746EDC08}" type="presParOf" srcId="{24128944-4C7F-45A1-9B78-5901EFBB7637}" destId="{0E2AE97A-6609-43EC-A9E2-CF1E58FAE3B2}" srcOrd="2" destOrd="0" presId="urn:microsoft.com/office/officeart/2018/5/layout/IconCircleLabelList"/>
    <dgm:cxn modelId="{BE033BD6-FD18-4E8C-A933-C0F472DA7D09}" type="presParOf" srcId="{0E2AE97A-6609-43EC-A9E2-CF1E58FAE3B2}" destId="{A44273C1-58BE-4681-8E2B-2322DC215BA2}" srcOrd="0" destOrd="0" presId="urn:microsoft.com/office/officeart/2018/5/layout/IconCircleLabelList"/>
    <dgm:cxn modelId="{403FF47F-B8E8-4100-B16B-94F01A69F2B8}" type="presParOf" srcId="{0E2AE97A-6609-43EC-A9E2-CF1E58FAE3B2}" destId="{D9767BBF-868E-45DD-81D2-B4125E01BE35}" srcOrd="1" destOrd="0" presId="urn:microsoft.com/office/officeart/2018/5/layout/IconCircleLabelList"/>
    <dgm:cxn modelId="{83468145-76A3-4F6E-8C99-D556D5E328F1}" type="presParOf" srcId="{0E2AE97A-6609-43EC-A9E2-CF1E58FAE3B2}" destId="{5DC9F150-266F-4AC7-8B63-8D38781C6D75}" srcOrd="2" destOrd="0" presId="urn:microsoft.com/office/officeart/2018/5/layout/IconCircleLabelList"/>
    <dgm:cxn modelId="{45ABA4BE-0A54-4CDA-9168-DB73D84CFD4F}" type="presParOf" srcId="{0E2AE97A-6609-43EC-A9E2-CF1E58FAE3B2}" destId="{4F1EDE8B-FE98-4BC4-A0DC-3892E6AE725F}" srcOrd="3" destOrd="0" presId="urn:microsoft.com/office/officeart/2018/5/layout/IconCircleLabelList"/>
    <dgm:cxn modelId="{90CAD8F1-0C7A-49DE-99E8-7825953DD1D8}" type="presParOf" srcId="{24128944-4C7F-45A1-9B78-5901EFBB7637}" destId="{F2004AB9-4165-4C24-97CB-2475285F1336}" srcOrd="3" destOrd="0" presId="urn:microsoft.com/office/officeart/2018/5/layout/IconCircleLabelList"/>
    <dgm:cxn modelId="{8956635D-1ABB-494A-BE1F-207F4AC2424E}" type="presParOf" srcId="{24128944-4C7F-45A1-9B78-5901EFBB7637}" destId="{B88CB66E-F9BF-4AD0-95A0-469C93F9AA5A}" srcOrd="4" destOrd="0" presId="urn:microsoft.com/office/officeart/2018/5/layout/IconCircleLabelList"/>
    <dgm:cxn modelId="{4F0B218B-3DD1-47DA-A74D-7CCDAD1D11F6}" type="presParOf" srcId="{B88CB66E-F9BF-4AD0-95A0-469C93F9AA5A}" destId="{B6CB5762-FA21-4115-A23F-77F3EC6E1508}" srcOrd="0" destOrd="0" presId="urn:microsoft.com/office/officeart/2018/5/layout/IconCircleLabelList"/>
    <dgm:cxn modelId="{44B13B33-A74A-466A-87FC-7DFE5EBF0AAB}" type="presParOf" srcId="{B88CB66E-F9BF-4AD0-95A0-469C93F9AA5A}" destId="{94C45D9E-0DEC-49F0-BABB-8A288DAB2D10}" srcOrd="1" destOrd="0" presId="urn:microsoft.com/office/officeart/2018/5/layout/IconCircleLabelList"/>
    <dgm:cxn modelId="{1BB37E32-72C5-4806-B781-BCAA9E0F1191}" type="presParOf" srcId="{B88CB66E-F9BF-4AD0-95A0-469C93F9AA5A}" destId="{40B42627-F57C-48DB-B53B-6C55692E0729}" srcOrd="2" destOrd="0" presId="urn:microsoft.com/office/officeart/2018/5/layout/IconCircleLabelList"/>
    <dgm:cxn modelId="{34DF59F2-90A4-441D-AE88-C106D80135D8}" type="presParOf" srcId="{B88CB66E-F9BF-4AD0-95A0-469C93F9AA5A}" destId="{6D030B70-E3C7-4A3A-9BB0-EBF9AB938B90}" srcOrd="3" destOrd="0" presId="urn:microsoft.com/office/officeart/2018/5/layout/IconCircleLabelList"/>
    <dgm:cxn modelId="{4C50A340-3F22-4C25-9BC5-FF6088FDE871}" type="presParOf" srcId="{24128944-4C7F-45A1-9B78-5901EFBB7637}" destId="{5E56618D-B19B-4B79-8B9B-AE17ABEDBA20}" srcOrd="5" destOrd="0" presId="urn:microsoft.com/office/officeart/2018/5/layout/IconCircleLabelList"/>
    <dgm:cxn modelId="{1D18F294-3CF7-4681-B89C-BACB442E8674}" type="presParOf" srcId="{24128944-4C7F-45A1-9B78-5901EFBB7637}" destId="{CF440845-06CB-42E0-9124-B183CE3D815F}" srcOrd="6" destOrd="0" presId="urn:microsoft.com/office/officeart/2018/5/layout/IconCircleLabelList"/>
    <dgm:cxn modelId="{4DFC9FAE-526B-4996-8C57-4288F367FAB8}" type="presParOf" srcId="{CF440845-06CB-42E0-9124-B183CE3D815F}" destId="{2CC3420A-F4FA-4A8D-9C6C-B1073BD1957D}" srcOrd="0" destOrd="0" presId="urn:microsoft.com/office/officeart/2018/5/layout/IconCircleLabelList"/>
    <dgm:cxn modelId="{A58A8C13-9EAA-4C2D-9006-1C6B387008CB}" type="presParOf" srcId="{CF440845-06CB-42E0-9124-B183CE3D815F}" destId="{958E7A41-38CC-44A1-849C-C9A96C88FE1A}" srcOrd="1" destOrd="0" presId="urn:microsoft.com/office/officeart/2018/5/layout/IconCircleLabelList"/>
    <dgm:cxn modelId="{19BF7E4D-4F6C-4160-9AAD-48776EB11893}" type="presParOf" srcId="{CF440845-06CB-42E0-9124-B183CE3D815F}" destId="{C090C37D-EBBF-4997-A5B9-57426BDE2213}" srcOrd="2" destOrd="0" presId="urn:microsoft.com/office/officeart/2018/5/layout/IconCircleLabelList"/>
    <dgm:cxn modelId="{3B6E487D-EEAB-4425-89B8-E09B233D35AE}" type="presParOf" srcId="{CF440845-06CB-42E0-9124-B183CE3D815F}" destId="{2BE6BE9C-33AE-4213-9A9A-A065F08B806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BB37B-41F6-40E3-85B2-5D05C767D7BF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AF321-04A9-4E92-A57E-8817A3ADFF58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A7506-3FB7-4069-856D-1AF3842D94A4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 dirty="0">
              <a:solidFill>
                <a:schemeClr val="accent5"/>
              </a:solidFill>
            </a:rPr>
            <a:t>Reconnaître un paysage ou un monument</a:t>
          </a:r>
          <a:endParaRPr lang="en-US" sz="1900" kern="1200" dirty="0">
            <a:solidFill>
              <a:schemeClr val="accent5"/>
            </a:solidFill>
          </a:endParaRPr>
        </a:p>
      </dsp:txBody>
      <dsp:txXfrm>
        <a:off x="1342800" y="3255669"/>
        <a:ext cx="3600000" cy="720000"/>
      </dsp:txXfrm>
    </dsp:sp>
    <dsp:sp modelId="{195E5456-3FB9-49C2-A502-9683EBC9006D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9FDEC-BA96-43D0-8AEF-B5EC9DE1EF04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06AB3-9E39-4029-8083-99110238F2D8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 dirty="0">
              <a:solidFill>
                <a:schemeClr val="accent6"/>
              </a:solidFill>
            </a:rPr>
            <a:t>15 000 labels pour 1,2 millions d’images (~ 80 images par label)</a:t>
          </a:r>
          <a:endParaRPr lang="en-US" sz="1900" kern="1200" dirty="0">
            <a:solidFill>
              <a:schemeClr val="accent6"/>
            </a:solidFill>
          </a:endParaRPr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7E0CA-9FE8-4E70-AE57-FBF2AEE384E6}">
      <dsp:nvSpPr>
        <dsp:cNvPr id="0" name=""/>
        <dsp:cNvSpPr/>
      </dsp:nvSpPr>
      <dsp:spPr>
        <a:xfrm>
          <a:off x="554487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60DFC-0EAF-48CD-9796-CF08F777D7C2}">
      <dsp:nvSpPr>
        <dsp:cNvPr id="0" name=""/>
        <dsp:cNvSpPr/>
      </dsp:nvSpPr>
      <dsp:spPr>
        <a:xfrm>
          <a:off x="862466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68657-AE41-4007-9967-9AB76DDFC7D5}">
      <dsp:nvSpPr>
        <dsp:cNvPr id="0" name=""/>
        <dsp:cNvSpPr/>
      </dsp:nvSpPr>
      <dsp:spPr>
        <a:xfrm>
          <a:off x="92519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 err="1"/>
            <a:t>Dataset</a:t>
          </a:r>
          <a:r>
            <a:rPr lang="fr-FR" sz="2100" kern="1200"/>
            <a:t> utilisés</a:t>
          </a:r>
          <a:endParaRPr lang="en-US" sz="2100" kern="1200"/>
        </a:p>
      </dsp:txBody>
      <dsp:txXfrm>
        <a:off x="92519" y="2784617"/>
        <a:ext cx="2369066" cy="720000"/>
      </dsp:txXfrm>
    </dsp:sp>
    <dsp:sp modelId="{1E95A9F5-0D6F-4383-AF1C-3FE63B1AE1F5}">
      <dsp:nvSpPr>
        <dsp:cNvPr id="0" name=""/>
        <dsp:cNvSpPr/>
      </dsp:nvSpPr>
      <dsp:spPr>
        <a:xfrm>
          <a:off x="3338141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4ADF5-6E7C-4FC1-A1E1-644271B851BA}">
      <dsp:nvSpPr>
        <dsp:cNvPr id="0" name=""/>
        <dsp:cNvSpPr/>
      </dsp:nvSpPr>
      <dsp:spPr>
        <a:xfrm>
          <a:off x="3646119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88937-EE07-43E3-8436-0AEF0C33F483}">
      <dsp:nvSpPr>
        <dsp:cNvPr id="0" name=""/>
        <dsp:cNvSpPr/>
      </dsp:nvSpPr>
      <dsp:spPr>
        <a:xfrm>
          <a:off x="2876173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/>
            <a:t>réseaux de neurones utilisés</a:t>
          </a:r>
          <a:endParaRPr lang="en-US" sz="2100" kern="1200"/>
        </a:p>
      </dsp:txBody>
      <dsp:txXfrm>
        <a:off x="2876173" y="2784617"/>
        <a:ext cx="2369066" cy="720000"/>
      </dsp:txXfrm>
    </dsp:sp>
    <dsp:sp modelId="{C3DD4A20-B2DC-4FA4-A6D5-64932DC021E8}">
      <dsp:nvSpPr>
        <dsp:cNvPr id="0" name=""/>
        <dsp:cNvSpPr/>
      </dsp:nvSpPr>
      <dsp:spPr>
        <a:xfrm>
          <a:off x="6121794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7A9F7-E5FF-4A93-9285-D4550C84E1E7}">
      <dsp:nvSpPr>
        <dsp:cNvPr id="0" name=""/>
        <dsp:cNvSpPr/>
      </dsp:nvSpPr>
      <dsp:spPr>
        <a:xfrm>
          <a:off x="6429772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467C7-F0AA-4A3C-B109-02D6AE199ABD}">
      <dsp:nvSpPr>
        <dsp:cNvPr id="0" name=""/>
        <dsp:cNvSpPr/>
      </dsp:nvSpPr>
      <dsp:spPr>
        <a:xfrm>
          <a:off x="5659826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 dirty="0"/>
            <a:t>Comparaisons DES </a:t>
          </a:r>
          <a:r>
            <a:rPr lang="fr-FR" sz="2100" kern="1200" dirty="0" err="1"/>
            <a:t>DIFFéREnts</a:t>
          </a:r>
          <a:r>
            <a:rPr lang="fr-FR" sz="2100" kern="1200" dirty="0"/>
            <a:t> réseaux</a:t>
          </a:r>
          <a:endParaRPr lang="en-US" sz="2100" kern="1200" dirty="0"/>
        </a:p>
      </dsp:txBody>
      <dsp:txXfrm>
        <a:off x="5659826" y="2784617"/>
        <a:ext cx="2369066" cy="720000"/>
      </dsp:txXfrm>
    </dsp:sp>
    <dsp:sp modelId="{53394DC2-EA2F-400B-B60D-914A339B2D03}">
      <dsp:nvSpPr>
        <dsp:cNvPr id="0" name=""/>
        <dsp:cNvSpPr/>
      </dsp:nvSpPr>
      <dsp:spPr>
        <a:xfrm>
          <a:off x="8905447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B89EC-7D36-48AA-BC7A-0A39C792897F}">
      <dsp:nvSpPr>
        <dsp:cNvPr id="0" name=""/>
        <dsp:cNvSpPr/>
      </dsp:nvSpPr>
      <dsp:spPr>
        <a:xfrm>
          <a:off x="9213426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C995B-9DBC-4FA2-B4C3-C0E0BF330F3D}">
      <dsp:nvSpPr>
        <dsp:cNvPr id="0" name=""/>
        <dsp:cNvSpPr/>
      </dsp:nvSpPr>
      <dsp:spPr>
        <a:xfrm>
          <a:off x="8443479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/>
            <a:t>Axes d’améliorations</a:t>
          </a:r>
          <a:endParaRPr lang="en-US" sz="2100" kern="1200"/>
        </a:p>
      </dsp:txBody>
      <dsp:txXfrm>
        <a:off x="8443479" y="2784617"/>
        <a:ext cx="236906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7E0CA-9FE8-4E70-AE57-FBF2AEE384E6}">
      <dsp:nvSpPr>
        <dsp:cNvPr id="0" name=""/>
        <dsp:cNvSpPr/>
      </dsp:nvSpPr>
      <dsp:spPr>
        <a:xfrm>
          <a:off x="707282" y="26691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60DFC-0EAF-48CD-9796-CF08F777D7C2}">
      <dsp:nvSpPr>
        <dsp:cNvPr id="0" name=""/>
        <dsp:cNvSpPr/>
      </dsp:nvSpPr>
      <dsp:spPr>
        <a:xfrm>
          <a:off x="1124095" y="683731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68657-AE41-4007-9967-9AB76DDFC7D5}">
      <dsp:nvSpPr>
        <dsp:cNvPr id="0" name=""/>
        <dsp:cNvSpPr/>
      </dsp:nvSpPr>
      <dsp:spPr>
        <a:xfrm>
          <a:off x="82064" y="2496471"/>
          <a:ext cx="3206250" cy="187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 cap="all" baseline="0" dirty="0"/>
            <a:t>100 images par label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cap="all" baseline="0" dirty="0"/>
            <a:t>100 labels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cap="all" baseline="0" dirty="0"/>
            <a:t>60x60 et 120x120</a:t>
          </a:r>
          <a:endParaRPr lang="en-US" sz="1800" kern="1200" cap="all" baseline="0" dirty="0"/>
        </a:p>
      </dsp:txBody>
      <dsp:txXfrm>
        <a:off x="82064" y="2496471"/>
        <a:ext cx="3206250" cy="1870286"/>
      </dsp:txXfrm>
    </dsp:sp>
    <dsp:sp modelId="{1E95A9F5-0D6F-4383-AF1C-3FE63B1AE1F5}">
      <dsp:nvSpPr>
        <dsp:cNvPr id="0" name=""/>
        <dsp:cNvSpPr/>
      </dsp:nvSpPr>
      <dsp:spPr>
        <a:xfrm>
          <a:off x="4474626" y="26691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4ADF5-6E7C-4FC1-A1E1-644271B851BA}">
      <dsp:nvSpPr>
        <dsp:cNvPr id="0" name=""/>
        <dsp:cNvSpPr/>
      </dsp:nvSpPr>
      <dsp:spPr>
        <a:xfrm>
          <a:off x="4891439" y="683731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88937-EE07-43E3-8436-0AEF0C33F483}">
      <dsp:nvSpPr>
        <dsp:cNvPr id="0" name=""/>
        <dsp:cNvSpPr/>
      </dsp:nvSpPr>
      <dsp:spPr>
        <a:xfrm>
          <a:off x="3849408" y="2496471"/>
          <a:ext cx="3206250" cy="187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cap="all" baseline="0" dirty="0"/>
            <a:t>200 images par label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cap="all" baseline="0" dirty="0"/>
            <a:t>50 labels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cap="all" baseline="0" dirty="0"/>
            <a:t>120x120</a:t>
          </a:r>
          <a:endParaRPr lang="en-US" sz="1700" kern="1200" cap="all" baseline="0" dirty="0"/>
        </a:p>
      </dsp:txBody>
      <dsp:txXfrm>
        <a:off x="3849408" y="2496471"/>
        <a:ext cx="3206250" cy="1870286"/>
      </dsp:txXfrm>
    </dsp:sp>
    <dsp:sp modelId="{C3DD4A20-B2DC-4FA4-A6D5-64932DC021E8}">
      <dsp:nvSpPr>
        <dsp:cNvPr id="0" name=""/>
        <dsp:cNvSpPr/>
      </dsp:nvSpPr>
      <dsp:spPr>
        <a:xfrm>
          <a:off x="8241970" y="26691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7A9F7-E5FF-4A93-9285-D4550C84E1E7}">
      <dsp:nvSpPr>
        <dsp:cNvPr id="0" name=""/>
        <dsp:cNvSpPr/>
      </dsp:nvSpPr>
      <dsp:spPr>
        <a:xfrm>
          <a:off x="8658783" y="683731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467C7-F0AA-4A3C-B109-02D6AE199ABD}">
      <dsp:nvSpPr>
        <dsp:cNvPr id="0" name=""/>
        <dsp:cNvSpPr/>
      </dsp:nvSpPr>
      <dsp:spPr>
        <a:xfrm>
          <a:off x="7616751" y="2496471"/>
          <a:ext cx="3206250" cy="187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cap="all" baseline="0" dirty="0"/>
            <a:t>150 images par label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cap="all" baseline="0" dirty="0"/>
            <a:t>650 labels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cap="all" baseline="0" dirty="0"/>
            <a:t>60x60 et 120x120</a:t>
          </a:r>
          <a:endParaRPr lang="en-US" sz="1600" kern="1200" cap="all" baseline="0" dirty="0"/>
        </a:p>
      </dsp:txBody>
      <dsp:txXfrm>
        <a:off x="7616751" y="2496471"/>
        <a:ext cx="3206250" cy="18702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4977E-E442-4339-BBFC-8616218771D4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D2108-F369-46DD-AAEF-13A069E38DF6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Initialisation </a:t>
          </a:r>
          <a:r>
            <a:rPr lang="fr-FR" sz="3200" i="1" kern="1200"/>
            <a:t>Xavier</a:t>
          </a:r>
          <a:endParaRPr lang="en-US" sz="3200" kern="1200"/>
        </a:p>
      </dsp:txBody>
      <dsp:txXfrm>
        <a:off x="378614" y="886531"/>
        <a:ext cx="2810360" cy="1744948"/>
      </dsp:txXfrm>
    </dsp:sp>
    <dsp:sp modelId="{F46E03CD-07E7-4207-8CF1-8C51CBCA4E1C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8222E-573F-44B4-85C4-851EC324732C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2 couches convolutives (avec MaxPool)</a:t>
          </a:r>
          <a:endParaRPr lang="en-US" sz="3200" kern="1200"/>
        </a:p>
      </dsp:txBody>
      <dsp:txXfrm>
        <a:off x="3946203" y="886531"/>
        <a:ext cx="2810360" cy="1744948"/>
      </dsp:txXfrm>
    </dsp:sp>
    <dsp:sp modelId="{B3F691DE-BA82-4C39-BBFB-F08C1F4931FF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88250-73C9-41DC-8D85-DB2ADFCC7EDB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1 couche linéaire de sortie</a:t>
          </a:r>
          <a:endParaRPr lang="en-US" sz="3200" kern="1200"/>
        </a:p>
      </dsp:txBody>
      <dsp:txXfrm>
        <a:off x="7513791" y="886531"/>
        <a:ext cx="2810360" cy="1744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21E6A-C31F-44F0-B7FD-7A592042C1DC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B736D-E44A-437B-BC22-1C63DF25A197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E58A0-B6EC-4A50-A284-34793F4B2FF1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dirty="0"/>
            <a:t>temps d’entraînement</a:t>
          </a:r>
          <a:endParaRPr lang="en-US" sz="1600" kern="1200" dirty="0"/>
        </a:p>
      </dsp:txBody>
      <dsp:txXfrm>
        <a:off x="569079" y="2644614"/>
        <a:ext cx="2072362" cy="720000"/>
      </dsp:txXfrm>
    </dsp:sp>
    <dsp:sp modelId="{A44273C1-58BE-4681-8E2B-2322DC215BA2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67BBF-868E-45DD-81D2-B4125E01BE35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EDE8B-FE98-4BC4-A0DC-3892E6AE725F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dirty="0"/>
            <a:t>manque de recul</a:t>
          </a:r>
          <a:endParaRPr lang="en-US" sz="1600" kern="1200" dirty="0"/>
        </a:p>
      </dsp:txBody>
      <dsp:txXfrm>
        <a:off x="3004105" y="2644614"/>
        <a:ext cx="2072362" cy="720000"/>
      </dsp:txXfrm>
    </dsp:sp>
    <dsp:sp modelId="{B6CB5762-FA21-4115-A23F-77F3EC6E1508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45D9E-0DEC-49F0-BABB-8A288DAB2D10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30B70-E3C7-4A3A-9BB0-EBF9AB938B90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dirty="0"/>
            <a:t>données réelles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 dirty="0"/>
            <a:t>(labels déséquilibrés)</a:t>
          </a:r>
          <a:endParaRPr lang="en-US" sz="1600" kern="1200" dirty="0"/>
        </a:p>
      </dsp:txBody>
      <dsp:txXfrm>
        <a:off x="5439131" y="2644614"/>
        <a:ext cx="2072362" cy="720000"/>
      </dsp:txXfrm>
    </dsp:sp>
    <dsp:sp modelId="{2CC3420A-F4FA-4A8D-9C6C-B1073BD1957D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E7A41-38CC-44A1-849C-C9A96C88FE1A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6BE9C-33AE-4213-9A9A-A065F08B8060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multitude de modèles</a:t>
          </a:r>
          <a:endParaRPr lang="en-US" sz="1600" kern="1200"/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EB09B-FC9A-46A7-828A-B28F11D38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3EA073-52C3-45FE-9C29-CE2DE2256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AA7F30-E286-4C5B-8E34-279895E7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0ADF76-89C8-4E2B-881A-A8F21671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E7DD21-793A-4EDA-A949-87EEDF5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15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D7423-1E87-42DE-93D1-0497FD4E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9D9A12-6507-4093-B8E0-2C8728E9B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E02AFC-599A-434B-AC15-328A77E6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0E68EF-9B7C-4E70-B3B3-04C3DE18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42C24A-4215-4482-A266-E0D372F5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45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F77C29C-9B56-46D9-8BC2-489DC93BE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87FE5B-D7A7-40AC-8244-B665017E5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78CA14-6AF6-4BF1-8DA7-61F4504B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80845D-3B42-4DE2-A90F-5CA8FA32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FA30EC-2549-46C1-A507-3149167C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50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5C9B2C-45AF-4AAC-A706-B8651880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50BC3D-2EB0-4C23-AAC3-50444DD8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E2DB50-8E79-48EC-8053-7438E6C7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319B49-6958-4A21-8E60-FE7337E4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59A5B8-45E9-4810-9617-F3356EF3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09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17BB2-5F67-48EC-B628-279356E8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377733-3EE4-4509-A76D-16E6289B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7620D5-7EC9-41ED-AB6B-89F6D6DD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A6C6A6-8EEF-4637-A91E-C0522CB6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2BFECA-CB33-49BC-BD9B-D1DA9540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20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60986-B799-41A6-A263-9BCEF929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9C335D-CE7F-492F-8AF3-E2E1E03B1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295955-CA63-4A6F-A50C-567EEBFC7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87EC23-24D8-4320-A153-E0AA3F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13BB23-D202-4527-98F8-3049DBE26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EFFE21-B785-424E-9A27-F3F9711D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27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4E87B-11E8-412D-9B26-53F375E3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0A6F98-7183-4C97-9EDC-0DF3DC49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DA9F5A-AAE1-41F7-862E-D455BBB5E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AF60F4-1B0B-4C0E-B4A8-16ECA07D4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DDE1610-ABE4-4D3C-998E-DBC166529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7D4C3D8-3A6C-4AC3-8105-65074626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D1828E-4F69-4535-9FE6-4403ADCE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B881F94-ADA1-4F0B-94E0-E6C1AF56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50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68A9-0014-4C6D-B4D7-775434EF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BAFC6E-3426-4D5F-9900-19553A0D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4CFA47-2FD8-426B-8537-40AF9D03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3B5C6C-20BC-4F2E-BE40-8F156D70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44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18D1D7-837A-42B6-A8F2-913122F5A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47AE04-9CEA-4319-BA96-FC2ED1F8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C0A7A8-98E8-4C00-A07F-AC32C8E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2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DFB5E-EF4C-42FC-888C-7137A488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C462F0-1F98-4368-8837-17DF1856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6899F5-406F-473D-9FFE-82A8EEE97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4F1CA2-C59E-4018-85FA-84A97D10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2C5ACE-02CE-43F4-B2EB-7250A15C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38C20D-FAC9-4642-B21A-F3AE1A64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51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BD88FA-089D-4C29-BE0C-E310514C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08801C-E3B8-436C-B58F-4878F43BB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9793F9-4968-49E2-9282-86C96F82B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E2A1B8-0BB4-4EEC-8D3D-8A68A417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28AA60-C979-40CB-8035-9FECA32D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3FCBBC-369D-4AE2-A2A9-7259A249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21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9C5E07-8155-4C6C-AD24-FE1D1845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EC2699-9A9F-4405-B2ED-3C63809D3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8C6687-F26D-4B0A-86CD-3102BD807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F3447-F40A-4919-BDBC-CCE6AE1E85F4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7CE3E4-43F7-4567-9C4E-57E3FBD2E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DD11D3-A4B7-42E9-8E14-C369D7E19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05A33-DBC3-45AA-B112-800DC5251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39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584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D344F62-7C44-4E1B-A33C-108C0DC2D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fr-FR" sz="5800">
                <a:solidFill>
                  <a:srgbClr val="584049"/>
                </a:solidFill>
              </a:rPr>
              <a:t>Projet de modal INF473V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19B36A-373C-4010-A771-58B2EED06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584049"/>
                </a:solidFill>
              </a:rPr>
              <a:t>Landscape recognition : Kaggle Competition</a:t>
            </a:r>
          </a:p>
        </p:txBody>
      </p:sp>
      <p:pic>
        <p:nvPicPr>
          <p:cNvPr id="5" name="Image 4" descr="Une image contenant texte, extérieur, bâtiment, crépuscule&#10;&#10;Description générée automatiquement">
            <a:extLst>
              <a:ext uri="{FF2B5EF4-FFF2-40B4-BE49-F238E27FC236}">
                <a16:creationId xmlns:a16="http://schemas.microsoft.com/office/drawing/2014/main" id="{72CA3571-0579-444A-AAC0-5B307A84A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8" r="9187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2AB193-4214-4A17-9A42-B8825929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fr-FR" sz="4800" dirty="0" err="1"/>
              <a:t>GoogleNet</a:t>
            </a:r>
            <a:r>
              <a:rPr lang="fr-FR" sz="4800" dirty="0"/>
              <a:t> : versions non pré-entraînées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2A5C9B-394A-4D0D-A202-B351E988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975" y="2599509"/>
            <a:ext cx="2374352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/>
              <a:t>L’ajout de couches n’a pas été utile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41D18B1-8BC5-416C-B378-B8DA7C40A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15070"/>
              </p:ext>
            </p:extLst>
          </p:nvPr>
        </p:nvGraphicFramePr>
        <p:xfrm>
          <a:off x="390525" y="3581400"/>
          <a:ext cx="5705475" cy="176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848002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959460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135671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1000217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</a:tblGrid>
              <a:tr h="804920">
                <a:tc>
                  <a:txBody>
                    <a:bodyPr/>
                    <a:lstStyle/>
                    <a:p>
                      <a:r>
                        <a:rPr lang="fr-FR" sz="1800" dirty="0"/>
                        <a:t>Modèle\</a:t>
                      </a:r>
                      <a:r>
                        <a:rPr lang="fr-FR" sz="1800" dirty="0" err="1"/>
                        <a:t>Dataset</a:t>
                      </a:r>
                      <a:endParaRPr lang="fr-FR" sz="1800" dirty="0"/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1</a:t>
                      </a:r>
                      <a:r>
                        <a:rPr lang="fr-FR" sz="1800" baseline="30000"/>
                        <a:t>er</a:t>
                      </a:r>
                      <a:r>
                        <a:rPr lang="fr-FR" sz="1800"/>
                        <a:t> 60x60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  <a:r>
                        <a:rPr lang="fr-FR" sz="1800" baseline="30000" dirty="0"/>
                        <a:t>er</a:t>
                      </a:r>
                      <a:r>
                        <a:rPr lang="fr-FR" sz="1800" dirty="0"/>
                        <a:t> 120x120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</a:t>
                      </a:r>
                      <a:r>
                        <a:rPr lang="fr-FR" sz="1800" baseline="30000" dirty="0"/>
                        <a:t>ème</a:t>
                      </a:r>
                      <a:r>
                        <a:rPr lang="fr-FR" sz="1800" dirty="0"/>
                        <a:t> 120x120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3</a:t>
                      </a:r>
                      <a:r>
                        <a:rPr lang="fr-FR" sz="1800" baseline="30000"/>
                        <a:t>ème</a:t>
                      </a:r>
                      <a:r>
                        <a:rPr lang="fr-FR" sz="1800"/>
                        <a:t> 60x60</a:t>
                      </a:r>
                    </a:p>
                  </a:txBody>
                  <a:tcPr marL="67437" marR="67437" marT="33719" marB="33719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478602">
                <a:tc>
                  <a:txBody>
                    <a:bodyPr/>
                    <a:lstStyle/>
                    <a:p>
                      <a:r>
                        <a:rPr lang="fr-FR" sz="1800"/>
                        <a:t>9 couches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0.70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0.73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0.88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0.68</a:t>
                      </a:r>
                    </a:p>
                  </a:txBody>
                  <a:tcPr marL="67437" marR="67437" marT="33719" marB="33719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478602">
                <a:tc>
                  <a:txBody>
                    <a:bodyPr/>
                    <a:lstStyle/>
                    <a:p>
                      <a:r>
                        <a:rPr lang="fr-FR" sz="1800"/>
                        <a:t>3 couches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0.71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0.73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0.86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0.72</a:t>
                      </a:r>
                    </a:p>
                  </a:txBody>
                  <a:tcPr marL="67437" marR="67437" marT="33719" marB="33719"/>
                </a:tc>
                <a:extLst>
                  <a:ext uri="{0D108BD9-81ED-4DB2-BD59-A6C34878D82A}">
                    <a16:rowId xmlns:a16="http://schemas.microsoft.com/office/drawing/2014/main" val="2167684623"/>
                  </a:ext>
                </a:extLst>
              </a:tr>
            </a:tbl>
          </a:graphicData>
        </a:graphic>
      </p:graphicFrame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62070E0-483A-421A-BCB2-AE09C2BD8452}"/>
              </a:ext>
            </a:extLst>
          </p:cNvPr>
          <p:cNvSpPr/>
          <p:nvPr/>
        </p:nvSpPr>
        <p:spPr>
          <a:xfrm>
            <a:off x="6486525" y="4143375"/>
            <a:ext cx="1796341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59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2AB193-4214-4A17-9A42-B8825929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fr-FR" sz="4800"/>
              <a:t>GoogleNet : versions pré-entraînées</a:t>
            </a:r>
            <a:endParaRPr lang="fr-FR" sz="4800" dirty="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2A5C9B-394A-4D0D-A202-B351E988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86" y="2599509"/>
            <a:ext cx="3466461" cy="3639450"/>
          </a:xfrm>
        </p:spPr>
        <p:txBody>
          <a:bodyPr anchor="ctr">
            <a:normAutofit/>
          </a:bodyPr>
          <a:lstStyle/>
          <a:p>
            <a:r>
              <a:rPr lang="fr-FR" sz="2000" dirty="0"/>
              <a:t>Pré-entrainement globalement meilleur</a:t>
            </a:r>
          </a:p>
          <a:p>
            <a:r>
              <a:rPr lang="fr-FR" sz="2000" dirty="0" err="1"/>
              <a:t>ImageNet</a:t>
            </a:r>
            <a:r>
              <a:rPr lang="fr-FR" sz="2000" dirty="0"/>
              <a:t> est surtout utile sur le 3</a:t>
            </a:r>
            <a:r>
              <a:rPr lang="fr-FR" sz="2000" baseline="30000" dirty="0"/>
              <a:t>ème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 en 120x120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41D18B1-8BC5-416C-B378-B8DA7C40A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16895"/>
              </p:ext>
            </p:extLst>
          </p:nvPr>
        </p:nvGraphicFramePr>
        <p:xfrm>
          <a:off x="4301259" y="2527737"/>
          <a:ext cx="6847710" cy="3462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60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817970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1013107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055674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948616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  <a:gridCol w="1123783">
                  <a:extLst>
                    <a:ext uri="{9D8B030D-6E8A-4147-A177-3AD203B41FA5}">
                      <a16:colId xmlns:a16="http://schemas.microsoft.com/office/drawing/2014/main" val="2451345353"/>
                    </a:ext>
                  </a:extLst>
                </a:gridCol>
              </a:tblGrid>
              <a:tr h="1043166">
                <a:tc>
                  <a:txBody>
                    <a:bodyPr/>
                    <a:lstStyle/>
                    <a:p>
                      <a:r>
                        <a:rPr lang="fr-FR" sz="1600" dirty="0"/>
                        <a:t>Modèle\</a:t>
                      </a:r>
                      <a:r>
                        <a:rPr lang="fr-FR" sz="1600" dirty="0" err="1"/>
                        <a:t>Dataset</a:t>
                      </a:r>
                      <a:endParaRPr lang="fr-FR" sz="1600" dirty="0"/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1</a:t>
                      </a:r>
                      <a:r>
                        <a:rPr lang="fr-FR" sz="1600" baseline="30000"/>
                        <a:t>er</a:t>
                      </a:r>
                      <a:r>
                        <a:rPr lang="fr-FR" sz="1600"/>
                        <a:t> 60x60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1</a:t>
                      </a:r>
                      <a:r>
                        <a:rPr lang="fr-FR" sz="1600" baseline="30000" dirty="0"/>
                        <a:t>er</a:t>
                      </a:r>
                      <a:r>
                        <a:rPr lang="fr-FR" sz="1600" dirty="0"/>
                        <a:t> 120x120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2</a:t>
                      </a:r>
                      <a:r>
                        <a:rPr lang="fr-FR" sz="1600" baseline="30000" dirty="0"/>
                        <a:t>ème</a:t>
                      </a:r>
                      <a:r>
                        <a:rPr lang="fr-FR" sz="1600" dirty="0"/>
                        <a:t> 120x120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3</a:t>
                      </a:r>
                      <a:r>
                        <a:rPr lang="fr-FR" sz="1600" baseline="30000"/>
                        <a:t>ème</a:t>
                      </a:r>
                      <a:r>
                        <a:rPr lang="fr-FR" sz="1600"/>
                        <a:t> 60x60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3</a:t>
                      </a:r>
                      <a:r>
                        <a:rPr lang="fr-FR" sz="1600" baseline="30000"/>
                        <a:t>ème</a:t>
                      </a:r>
                      <a:r>
                        <a:rPr lang="fr-FR" sz="1600"/>
                        <a:t> 120x120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604709">
                <a:tc>
                  <a:txBody>
                    <a:bodyPr/>
                    <a:lstStyle/>
                    <a:p>
                      <a:r>
                        <a:rPr lang="fr-FR" sz="1600"/>
                        <a:t>3 couches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0.71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0.73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0.86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0.72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0.75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1079692854"/>
                  </a:ext>
                </a:extLst>
              </a:tr>
              <a:tr h="604709">
                <a:tc>
                  <a:txBody>
                    <a:bodyPr/>
                    <a:lstStyle/>
                    <a:p>
                      <a:r>
                        <a:rPr lang="fr-FR" sz="1600"/>
                        <a:t>60x60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0.74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0.86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0.85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0.72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N/A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604709">
                <a:tc>
                  <a:txBody>
                    <a:bodyPr/>
                    <a:lstStyle/>
                    <a:p>
                      <a:r>
                        <a:rPr lang="fr-FR" sz="1600"/>
                        <a:t>120x120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0.82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0.91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0.84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0.71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0.75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2167684623"/>
                  </a:ext>
                </a:extLst>
              </a:tr>
              <a:tr h="604709">
                <a:tc>
                  <a:txBody>
                    <a:bodyPr/>
                    <a:lstStyle/>
                    <a:p>
                      <a:r>
                        <a:rPr lang="fr-FR" sz="1600"/>
                        <a:t>ImageNet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0.80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0.86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0.93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0.73</a:t>
                      </a:r>
                    </a:p>
                  </a:txBody>
                  <a:tcPr marL="49088" marR="49088" marT="24544" marB="245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0.86</a:t>
                      </a:r>
                    </a:p>
                  </a:txBody>
                  <a:tcPr marL="49088" marR="49088" marT="24544" marB="24544"/>
                </a:tc>
                <a:extLst>
                  <a:ext uri="{0D108BD9-81ED-4DB2-BD59-A6C34878D82A}">
                    <a16:rowId xmlns:a16="http://schemas.microsoft.com/office/drawing/2014/main" val="2652028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11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2BC1E91-B473-4382-9E89-9A895881E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0A23F7-3BE6-4EBE-9EC6-2BE5621B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105" y="847827"/>
            <a:ext cx="3988183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VGG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455C41-7CF6-4FFE-A8E4-559ACB86C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45" y="3412184"/>
            <a:ext cx="3643146" cy="25254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1292E7-7081-44C5-B9CA-DE0BD25B2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45" y="3414315"/>
            <a:ext cx="3643146" cy="242269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824037-B4FD-4932-A601-F3CCAC084906}"/>
              </a:ext>
            </a:extLst>
          </p:cNvPr>
          <p:cNvSpPr txBox="1"/>
          <p:nvPr/>
        </p:nvSpPr>
        <p:spPr>
          <a:xfrm>
            <a:off x="7403977" y="2541287"/>
            <a:ext cx="4038599" cy="1036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Avantage</a:t>
            </a:r>
            <a:r>
              <a:rPr lang="en-US" sz="2000" dirty="0"/>
              <a:t> du </a:t>
            </a:r>
            <a:r>
              <a:rPr lang="en-US" sz="2000" dirty="0" err="1"/>
              <a:t>réseau</a:t>
            </a:r>
            <a:r>
              <a:rPr lang="en-US" sz="2000" dirty="0"/>
              <a:t> </a:t>
            </a:r>
            <a:r>
              <a:rPr lang="en-US" sz="2000" dirty="0" err="1"/>
              <a:t>pré-entraîné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Impact du batch size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4" name="Tableau 6">
            <a:extLst>
              <a:ext uri="{FF2B5EF4-FFF2-40B4-BE49-F238E27FC236}">
                <a16:creationId xmlns:a16="http://schemas.microsoft.com/office/drawing/2014/main" id="{1413F20F-BA10-406F-996A-1DF7D19E0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78194"/>
              </p:ext>
            </p:extLst>
          </p:nvPr>
        </p:nvGraphicFramePr>
        <p:xfrm>
          <a:off x="1025190" y="757085"/>
          <a:ext cx="5879976" cy="2144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656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686120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00221109"/>
                    </a:ext>
                  </a:extLst>
                </a:gridCol>
              </a:tblGrid>
              <a:tr h="987989">
                <a:tc>
                  <a:txBody>
                    <a:bodyPr/>
                    <a:lstStyle/>
                    <a:p>
                      <a:r>
                        <a:rPr lang="fr-FR" sz="1400" dirty="0"/>
                        <a:t>Modèle\</a:t>
                      </a:r>
                      <a:r>
                        <a:rPr lang="fr-FR" sz="1400" dirty="0" err="1"/>
                        <a:t>Dataset</a:t>
                      </a:r>
                      <a:endParaRPr lang="fr-FR" sz="1400" dirty="0"/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</a:t>
                      </a:r>
                      <a:r>
                        <a:rPr lang="fr-FR" sz="1400" baseline="30000"/>
                        <a:t>er</a:t>
                      </a:r>
                      <a:r>
                        <a:rPr lang="fr-FR" sz="1400"/>
                        <a:t> 60x60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er</a:t>
                      </a:r>
                      <a:r>
                        <a:rPr lang="fr-FR" sz="1400" dirty="0"/>
                        <a:t> 120x120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r>
                        <a:rPr lang="fr-FR" sz="1400" baseline="30000" dirty="0"/>
                        <a:t>ème</a:t>
                      </a:r>
                      <a:r>
                        <a:rPr lang="fr-FR" sz="1400" dirty="0"/>
                        <a:t> 120x120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</a:t>
                      </a:r>
                      <a:r>
                        <a:rPr lang="fr-FR" sz="1400" baseline="30000" dirty="0"/>
                        <a:t>ème</a:t>
                      </a:r>
                      <a:r>
                        <a:rPr lang="fr-FR" sz="1400" dirty="0"/>
                        <a:t> 60x60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</a:t>
                      </a:r>
                      <a:r>
                        <a:rPr lang="fr-FR" sz="1400" baseline="30000" dirty="0"/>
                        <a:t>ème</a:t>
                      </a:r>
                      <a:r>
                        <a:rPr lang="fr-FR" sz="1400" dirty="0"/>
                        <a:t> 120x120</a:t>
                      </a:r>
                    </a:p>
                  </a:txBody>
                  <a:tcPr marL="41648" marR="41648" marT="20824" marB="20824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578046">
                <a:tc>
                  <a:txBody>
                    <a:bodyPr/>
                    <a:lstStyle/>
                    <a:p>
                      <a:r>
                        <a:rPr lang="fr-FR" sz="1400"/>
                        <a:t>Non-pretrained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0.66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0.77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0.88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0.52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N/A</a:t>
                      </a:r>
                    </a:p>
                  </a:txBody>
                  <a:tcPr marL="41648" marR="41648" marT="20824" marB="20824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578046">
                <a:tc>
                  <a:txBody>
                    <a:bodyPr/>
                    <a:lstStyle/>
                    <a:p>
                      <a:r>
                        <a:rPr lang="fr-FR" sz="1400" dirty="0" err="1"/>
                        <a:t>Pretrained</a:t>
                      </a:r>
                      <a:endParaRPr lang="fr-FR" sz="1400" dirty="0"/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0.86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0.93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0.96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0.52/0.71</a:t>
                      </a:r>
                    </a:p>
                  </a:txBody>
                  <a:tcPr marL="41648" marR="41648" marT="20824" marB="208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0.84</a:t>
                      </a:r>
                    </a:p>
                  </a:txBody>
                  <a:tcPr marL="41648" marR="41648" marT="20824" marB="20824"/>
                </a:tc>
                <a:extLst>
                  <a:ext uri="{0D108BD9-81ED-4DB2-BD59-A6C34878D82A}">
                    <a16:rowId xmlns:a16="http://schemas.microsoft.com/office/drawing/2014/main" val="2167684623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D4E50986-F754-4FC0-A8F5-7D8F7DB6423F}"/>
              </a:ext>
            </a:extLst>
          </p:cNvPr>
          <p:cNvSpPr txBox="1"/>
          <p:nvPr/>
        </p:nvSpPr>
        <p:spPr>
          <a:xfrm>
            <a:off x="2997163" y="5860064"/>
            <a:ext cx="16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 size = 25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6B5C6E-0132-41FB-B5E8-8CDA2730CC97}"/>
              </a:ext>
            </a:extLst>
          </p:cNvPr>
          <p:cNvSpPr txBox="1"/>
          <p:nvPr/>
        </p:nvSpPr>
        <p:spPr>
          <a:xfrm>
            <a:off x="7059760" y="5825507"/>
            <a:ext cx="180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Batch size = 100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1000BF-840E-456B-85AE-EDBEAC2AD0E0}"/>
              </a:ext>
            </a:extLst>
          </p:cNvPr>
          <p:cNvSpPr/>
          <p:nvPr/>
        </p:nvSpPr>
        <p:spPr>
          <a:xfrm>
            <a:off x="6905166" y="2068497"/>
            <a:ext cx="382939" cy="27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3FB5B3D-57CA-4E78-B09A-A42414AA36E6}"/>
              </a:ext>
            </a:extLst>
          </p:cNvPr>
          <p:cNvCxnSpPr>
            <a:cxnSpLocks/>
          </p:cNvCxnSpPr>
          <p:nvPr/>
        </p:nvCxnSpPr>
        <p:spPr>
          <a:xfrm flipH="1">
            <a:off x="4999400" y="2557774"/>
            <a:ext cx="579011" cy="83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D3D88C3-9F10-4651-89E3-C3E6E3E8CECD}"/>
              </a:ext>
            </a:extLst>
          </p:cNvPr>
          <p:cNvCxnSpPr>
            <a:cxnSpLocks/>
          </p:cNvCxnSpPr>
          <p:nvPr/>
        </p:nvCxnSpPr>
        <p:spPr>
          <a:xfrm>
            <a:off x="5929815" y="2557774"/>
            <a:ext cx="579011" cy="83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0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0A0E85-202A-49B9-AF29-762C6597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fr-FR"/>
              <a:t>VGG</a:t>
            </a:r>
            <a:br>
              <a:rPr lang="fr-FR"/>
            </a:br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27ED9E-348B-4E2A-998D-55C0461E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85" y="2312550"/>
            <a:ext cx="8085427" cy="412356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8FFD59-09E2-4F2B-9160-8C60AEE01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558800"/>
            <a:ext cx="5146127" cy="11461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Corrélation</a:t>
            </a:r>
            <a:r>
              <a:rPr lang="en-US" sz="2000" dirty="0"/>
              <a:t> entre Overfitting et performances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72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0DC689-AA1C-4472-8224-B2C5FCAE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fr-FR" sz="4800"/>
              <a:t>Merge entre VGG et GoogleNet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au 6">
            <a:extLst>
              <a:ext uri="{FF2B5EF4-FFF2-40B4-BE49-F238E27FC236}">
                <a16:creationId xmlns:a16="http://schemas.microsoft.com/office/drawing/2014/main" id="{19E2A0F2-F8D9-45B3-88EA-EE436E662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620196"/>
              </p:ext>
            </p:extLst>
          </p:nvPr>
        </p:nvGraphicFramePr>
        <p:xfrm>
          <a:off x="904602" y="3588853"/>
          <a:ext cx="10378442" cy="2067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797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1304384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1676959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676959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1304384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  <a:gridCol w="1676959">
                  <a:extLst>
                    <a:ext uri="{9D8B030D-6E8A-4147-A177-3AD203B41FA5}">
                      <a16:colId xmlns:a16="http://schemas.microsoft.com/office/drawing/2014/main" val="2354292017"/>
                    </a:ext>
                  </a:extLst>
                </a:gridCol>
              </a:tblGrid>
              <a:tr h="957333">
                <a:tc>
                  <a:txBody>
                    <a:bodyPr/>
                    <a:lstStyle/>
                    <a:p>
                      <a:r>
                        <a:rPr lang="fr-FR" sz="2600"/>
                        <a:t>Modèle\</a:t>
                      </a:r>
                      <a:r>
                        <a:rPr lang="fr-FR" sz="2600" err="1"/>
                        <a:t>Dataset</a:t>
                      </a:r>
                      <a:endParaRPr lang="fr-FR" sz="2600"/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1</a:t>
                      </a:r>
                      <a:r>
                        <a:rPr lang="fr-FR" sz="2600" baseline="30000"/>
                        <a:t>er</a:t>
                      </a:r>
                      <a:r>
                        <a:rPr lang="fr-FR" sz="2600"/>
                        <a:t> 60x60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1</a:t>
                      </a:r>
                      <a:r>
                        <a:rPr lang="fr-FR" sz="2600" baseline="30000"/>
                        <a:t>er</a:t>
                      </a:r>
                      <a:r>
                        <a:rPr lang="fr-FR" sz="2600"/>
                        <a:t> 120x120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2</a:t>
                      </a:r>
                      <a:r>
                        <a:rPr lang="fr-FR" sz="2600" baseline="30000"/>
                        <a:t>ème</a:t>
                      </a:r>
                      <a:r>
                        <a:rPr lang="fr-FR" sz="2600"/>
                        <a:t> 120x120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3</a:t>
                      </a:r>
                      <a:r>
                        <a:rPr lang="fr-FR" sz="2600" baseline="30000"/>
                        <a:t>ème</a:t>
                      </a:r>
                      <a:r>
                        <a:rPr lang="fr-FR" sz="2600"/>
                        <a:t> 60x60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r>
                        <a:rPr lang="fr-FR" sz="2600"/>
                        <a:t>3</a:t>
                      </a:r>
                      <a:r>
                        <a:rPr lang="fr-FR" sz="2600" baseline="30000"/>
                        <a:t>ème</a:t>
                      </a:r>
                      <a:r>
                        <a:rPr lang="fr-FR" sz="2600"/>
                        <a:t> 120x120</a:t>
                      </a:r>
                    </a:p>
                  </a:txBody>
                  <a:tcPr marL="98919" marR="98919" marT="49460" marB="49460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554952">
                <a:tc>
                  <a:txBody>
                    <a:bodyPr/>
                    <a:lstStyle/>
                    <a:p>
                      <a:r>
                        <a:rPr lang="fr-FR" sz="2600"/>
                        <a:t>60x60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0.76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0.85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0.87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0.72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0.71</a:t>
                      </a:r>
                    </a:p>
                  </a:txBody>
                  <a:tcPr marL="98919" marR="98919" marT="49460" marB="49460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554952">
                <a:tc>
                  <a:txBody>
                    <a:bodyPr/>
                    <a:lstStyle/>
                    <a:p>
                      <a:r>
                        <a:rPr lang="fr-FR" sz="2600"/>
                        <a:t>120x120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0.77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0.81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0.90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/>
                        <a:t>0.72</a:t>
                      </a:r>
                    </a:p>
                  </a:txBody>
                  <a:tcPr marL="98919" marR="98919" marT="49460" marB="494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600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 marL="98919" marR="98919" marT="49460" marB="49460"/>
                </a:tc>
                <a:extLst>
                  <a:ext uri="{0D108BD9-81ED-4DB2-BD59-A6C34878D82A}">
                    <a16:rowId xmlns:a16="http://schemas.microsoft.com/office/drawing/2014/main" val="216768462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B0B604F-2286-468F-BD7D-0AB5B00F43FB}"/>
              </a:ext>
            </a:extLst>
          </p:cNvPr>
          <p:cNvSpPr/>
          <p:nvPr/>
        </p:nvSpPr>
        <p:spPr>
          <a:xfrm>
            <a:off x="9601200" y="3588853"/>
            <a:ext cx="1681844" cy="206723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98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587FFDA-7599-40D8-BFD5-505896C17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715" y="643467"/>
            <a:ext cx="7846569" cy="5571065"/>
          </a:xfrm>
          <a:prstGeom prst="rect">
            <a:avLst/>
          </a:prstGeom>
          <a:ln>
            <a:noFill/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BCB8241-C623-4593-9BA7-461A115EDAB6}"/>
              </a:ext>
            </a:extLst>
          </p:cNvPr>
          <p:cNvSpPr/>
          <p:nvPr/>
        </p:nvSpPr>
        <p:spPr>
          <a:xfrm>
            <a:off x="7440960" y="404856"/>
            <a:ext cx="2282951" cy="2258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9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C4B5E-D917-419F-87B0-06774E7A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fr-FR" sz="4800"/>
              <a:t>Comparaison entre les réseaux de neurones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au 6">
            <a:extLst>
              <a:ext uri="{FF2B5EF4-FFF2-40B4-BE49-F238E27FC236}">
                <a16:creationId xmlns:a16="http://schemas.microsoft.com/office/drawing/2014/main" id="{D5889A22-93E9-440C-AEBD-D49049A522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811780"/>
              </p:ext>
            </p:extLst>
          </p:nvPr>
        </p:nvGraphicFramePr>
        <p:xfrm>
          <a:off x="1190295" y="2978346"/>
          <a:ext cx="10515600" cy="3226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254">
                  <a:extLst>
                    <a:ext uri="{9D8B030D-6E8A-4147-A177-3AD203B41FA5}">
                      <a16:colId xmlns:a16="http://schemas.microsoft.com/office/drawing/2014/main" val="832761537"/>
                    </a:ext>
                  </a:extLst>
                </a:gridCol>
                <a:gridCol w="1232425">
                  <a:extLst>
                    <a:ext uri="{9D8B030D-6E8A-4147-A177-3AD203B41FA5}">
                      <a16:colId xmlns:a16="http://schemas.microsoft.com/office/drawing/2014/main" val="3152879908"/>
                    </a:ext>
                  </a:extLst>
                </a:gridCol>
                <a:gridCol w="1602215">
                  <a:extLst>
                    <a:ext uri="{9D8B030D-6E8A-4147-A177-3AD203B41FA5}">
                      <a16:colId xmlns:a16="http://schemas.microsoft.com/office/drawing/2014/main" val="4092685767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3503029903"/>
                    </a:ext>
                  </a:extLst>
                </a:gridCol>
                <a:gridCol w="1424819">
                  <a:extLst>
                    <a:ext uri="{9D8B030D-6E8A-4147-A177-3AD203B41FA5}">
                      <a16:colId xmlns:a16="http://schemas.microsoft.com/office/drawing/2014/main" val="275765148"/>
                    </a:ext>
                  </a:extLst>
                </a:gridCol>
                <a:gridCol w="1698779">
                  <a:extLst>
                    <a:ext uri="{9D8B030D-6E8A-4147-A177-3AD203B41FA5}">
                      <a16:colId xmlns:a16="http://schemas.microsoft.com/office/drawing/2014/main" val="2354292017"/>
                    </a:ext>
                  </a:extLst>
                </a:gridCol>
              </a:tblGrid>
              <a:tr h="842847">
                <a:tc>
                  <a:txBody>
                    <a:bodyPr/>
                    <a:lstStyle/>
                    <a:p>
                      <a:r>
                        <a:rPr lang="fr-FR" sz="2400" dirty="0"/>
                        <a:t>Modèle\</a:t>
                      </a:r>
                      <a:r>
                        <a:rPr lang="fr-FR" sz="2400" dirty="0" err="1"/>
                        <a:t>Dataset</a:t>
                      </a:r>
                      <a:endParaRPr lang="fr-FR" sz="2400" dirty="0"/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1</a:t>
                      </a:r>
                      <a:r>
                        <a:rPr lang="fr-FR" sz="2400" baseline="30000" dirty="0"/>
                        <a:t>er</a:t>
                      </a:r>
                      <a:r>
                        <a:rPr lang="fr-FR" sz="2400" dirty="0"/>
                        <a:t> 60x60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1</a:t>
                      </a:r>
                      <a:r>
                        <a:rPr lang="fr-FR" sz="2400" baseline="30000" dirty="0"/>
                        <a:t>er</a:t>
                      </a:r>
                      <a:r>
                        <a:rPr lang="fr-FR" sz="2400" dirty="0"/>
                        <a:t> 120x120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/>
                        <a:t>2</a:t>
                      </a:r>
                      <a:r>
                        <a:rPr lang="fr-FR" sz="2400" baseline="30000"/>
                        <a:t>ème</a:t>
                      </a:r>
                      <a:r>
                        <a:rPr lang="fr-FR" sz="2400"/>
                        <a:t> 120x120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/>
                        <a:t>3</a:t>
                      </a:r>
                      <a:r>
                        <a:rPr lang="fr-FR" sz="2400" baseline="30000"/>
                        <a:t>ème</a:t>
                      </a:r>
                      <a:r>
                        <a:rPr lang="fr-FR" sz="2400"/>
                        <a:t> 60x60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r>
                        <a:rPr lang="fr-FR" sz="2400"/>
                        <a:t>3</a:t>
                      </a:r>
                      <a:r>
                        <a:rPr lang="fr-FR" sz="2400" baseline="30000"/>
                        <a:t>ème</a:t>
                      </a:r>
                      <a:r>
                        <a:rPr lang="fr-FR" sz="2400"/>
                        <a:t> 120x120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330348797"/>
                  </a:ext>
                </a:extLst>
              </a:tr>
              <a:tr h="482801">
                <a:tc>
                  <a:txBody>
                    <a:bodyPr/>
                    <a:lstStyle/>
                    <a:p>
                      <a:r>
                        <a:rPr lang="fr-FR" sz="2400" dirty="0" err="1"/>
                        <a:t>GoogleNet</a:t>
                      </a:r>
                      <a:r>
                        <a:rPr lang="fr-FR" sz="2400" dirty="0"/>
                        <a:t> 120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0,82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0,91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0,84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0,71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0,75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3442253958"/>
                  </a:ext>
                </a:extLst>
              </a:tr>
              <a:tr h="482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VGG </a:t>
                      </a:r>
                      <a:r>
                        <a:rPr lang="fr-FR" sz="2400" dirty="0" err="1"/>
                        <a:t>ImageNet</a:t>
                      </a:r>
                      <a:endParaRPr lang="fr-FR" sz="2400" dirty="0"/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0.86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0.93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0.96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tx1"/>
                          </a:solidFill>
                        </a:rPr>
                        <a:t>0.71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tx1"/>
                          </a:solidFill>
                        </a:rPr>
                        <a:t>0.81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1424842863"/>
                  </a:ext>
                </a:extLst>
              </a:tr>
              <a:tr h="482801">
                <a:tc>
                  <a:txBody>
                    <a:bodyPr/>
                    <a:lstStyle/>
                    <a:p>
                      <a:r>
                        <a:rPr lang="fr-FR" sz="2400" dirty="0"/>
                        <a:t>Merge 120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0,77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0,81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0,90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0,72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tx1"/>
                          </a:solidFill>
                        </a:rPr>
                        <a:t>0,83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993355584"/>
                  </a:ext>
                </a:extLst>
              </a:tr>
              <a:tr h="935261">
                <a:tc>
                  <a:txBody>
                    <a:bodyPr/>
                    <a:lstStyle/>
                    <a:p>
                      <a:r>
                        <a:rPr lang="fr-FR" sz="2400" dirty="0" err="1"/>
                        <a:t>GoogleNet</a:t>
                      </a:r>
                      <a:r>
                        <a:rPr lang="fr-FR" sz="2400" dirty="0"/>
                        <a:t> </a:t>
                      </a:r>
                      <a:r>
                        <a:rPr lang="fr-FR" sz="2400" dirty="0" err="1"/>
                        <a:t>ImageNet</a:t>
                      </a:r>
                      <a:endParaRPr lang="fr-FR" sz="2400" dirty="0"/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0,80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0.86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/>
                        <a:t>0.93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0.73</a:t>
                      </a:r>
                    </a:p>
                  </a:txBody>
                  <a:tcPr marL="91682" marR="91682" marT="45842" marB="458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0B050"/>
                          </a:solidFill>
                        </a:rPr>
                        <a:t>0,86</a:t>
                      </a:r>
                    </a:p>
                  </a:txBody>
                  <a:tcPr marL="91682" marR="91682" marT="45842" marB="45842"/>
                </a:tc>
                <a:extLst>
                  <a:ext uri="{0D108BD9-81ED-4DB2-BD59-A6C34878D82A}">
                    <a16:rowId xmlns:a16="http://schemas.microsoft.com/office/drawing/2014/main" val="273992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05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75CA99-4C7F-41DA-BC5E-B3B38A11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fr-FR" sz="3600"/>
              <a:t>Pistes d’amélioration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radient Descent Algorithm : Explications et implémentation en Python">
            <a:extLst>
              <a:ext uri="{FF2B5EF4-FFF2-40B4-BE49-F238E27FC236}">
                <a16:creationId xmlns:a16="http://schemas.microsoft.com/office/drawing/2014/main" id="{D1D77E54-903F-4C1F-BFC8-FC2A35272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9349" b="-2"/>
          <a:stretch/>
        </p:blipFill>
        <p:spPr bwMode="auto">
          <a:xfrm>
            <a:off x="644085" y="650494"/>
            <a:ext cx="5492336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A6AF3F-11D1-478A-A9B9-46F859D2C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19" y="2031101"/>
            <a:ext cx="5449453" cy="3511943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Amélioration</a:t>
            </a:r>
            <a:r>
              <a:rPr lang="en-US" sz="1800" dirty="0"/>
              <a:t> de la </a:t>
            </a:r>
            <a:r>
              <a:rPr lang="en-US" sz="1800" dirty="0" err="1"/>
              <a:t>méthode</a:t>
            </a:r>
            <a:r>
              <a:rPr lang="en-US" sz="1800" dirty="0"/>
              <a:t> </a:t>
            </a:r>
            <a:r>
              <a:rPr lang="en-US" sz="1800" dirty="0" err="1"/>
              <a:t>d’apprentissage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→ </a:t>
            </a:r>
            <a:r>
              <a:rPr lang="en-US" sz="1800" dirty="0" err="1"/>
              <a:t>autre</a:t>
            </a:r>
            <a:r>
              <a:rPr lang="en-US" sz="1800" dirty="0"/>
              <a:t> </a:t>
            </a:r>
            <a:r>
              <a:rPr lang="en-US" sz="1800" dirty="0" err="1"/>
              <a:t>algorithme</a:t>
            </a:r>
            <a:r>
              <a:rPr lang="en-US" sz="1800" dirty="0"/>
              <a:t> de </a:t>
            </a:r>
            <a:r>
              <a:rPr lang="en-US" sz="1800" dirty="0" err="1"/>
              <a:t>descente</a:t>
            </a:r>
            <a:r>
              <a:rPr lang="en-US" sz="1800" dirty="0"/>
              <a:t> de gradient</a:t>
            </a:r>
          </a:p>
          <a:p>
            <a:pPr marL="0" indent="0">
              <a:buNone/>
            </a:pPr>
            <a:r>
              <a:rPr lang="en-US" sz="1800" dirty="0"/>
              <a:t>	→ impact de batch </a:t>
            </a:r>
            <a:r>
              <a:rPr lang="en-US" sz="1800" dirty="0" err="1"/>
              <a:t>normalisation</a:t>
            </a:r>
            <a:endParaRPr lang="en-US" sz="18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kern="1200" dirty="0">
              <a:latin typeface="+mn-lt"/>
              <a:ea typeface="+mn-ea"/>
              <a:cs typeface="+mn-cs"/>
            </a:endParaRPr>
          </a:p>
          <a:p>
            <a:endParaRPr lang="en-US" sz="18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9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75CA99-4C7F-41DA-BC5E-B3B38A11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Pistes d’amélioration</a:t>
            </a:r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A6AF3F-11D1-478A-A9B9-46F859D2C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03669"/>
            <a:ext cx="4785717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kern="1200" dirty="0">
                <a:latin typeface="+mn-lt"/>
                <a:ea typeface="+mn-ea"/>
                <a:cs typeface="+mn-cs"/>
              </a:rPr>
              <a:t>Choix des hyper-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paramètre</a:t>
            </a:r>
            <a:r>
              <a:rPr lang="en-US" sz="1800" dirty="0" err="1"/>
              <a:t>s</a:t>
            </a:r>
            <a:r>
              <a:rPr lang="en-US" sz="1800" dirty="0"/>
              <a:t> 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:</a:t>
            </a:r>
          </a:p>
          <a:p>
            <a:pPr marL="0" indent="0">
              <a:buNone/>
            </a:pPr>
            <a:r>
              <a:rPr lang="en-US" sz="1800" dirty="0"/>
              <a:t>	→ 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batch size</a:t>
            </a:r>
          </a:p>
          <a:p>
            <a:pPr marL="0" indent="0">
              <a:buNone/>
            </a:pPr>
            <a:r>
              <a:rPr lang="en-US" sz="1800" dirty="0"/>
              <a:t>	→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paramètres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propres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à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l’algorithme</a:t>
            </a:r>
            <a:endParaRPr lang="en-US" sz="18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		 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cross-validation</a:t>
            </a:r>
          </a:p>
        </p:txBody>
      </p:sp>
      <p:sp>
        <p:nvSpPr>
          <p:cNvPr id="2054" name="Rectangle 13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ross-Validation - MATLAB &amp;amp; Simulink">
            <a:extLst>
              <a:ext uri="{FF2B5EF4-FFF2-40B4-BE49-F238E27FC236}">
                <a16:creationId xmlns:a16="http://schemas.microsoft.com/office/drawing/2014/main" id="{C1E8F550-0B34-4AAA-BA22-596DFCA4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778930"/>
            <a:ext cx="5628018" cy="306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BC5A63FA-4EEB-461B-85CE-41B0DA995EFD}"/>
              </a:ext>
            </a:extLst>
          </p:cNvPr>
          <p:cNvSpPr/>
          <p:nvPr/>
        </p:nvSpPr>
        <p:spPr>
          <a:xfrm>
            <a:off x="1972097" y="4381500"/>
            <a:ext cx="584200" cy="241300"/>
          </a:xfrm>
          <a:prstGeom prst="rightArrow">
            <a:avLst/>
          </a:prstGeom>
          <a:solidFill>
            <a:srgbClr val="95B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07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5570F8-A582-48C0-AF17-476222B0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Conclusion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Espace réservé du contenu 2">
            <a:extLst>
              <a:ext uri="{FF2B5EF4-FFF2-40B4-BE49-F238E27FC236}">
                <a16:creationId xmlns:a16="http://schemas.microsoft.com/office/drawing/2014/main" id="{FBD84765-9439-4B8F-8855-B4A242BC35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2953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963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971065-CFB9-4058-8E4A-0B0E1228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Présentation du projet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8C1C86-35E6-4A4E-9742-DB364E3B8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4424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Espace réservé du contenu 4" descr="Une image contenant terrain, extérieur, arbre, personne&#10;&#10;Description générée automatiquement">
            <a:extLst>
              <a:ext uri="{FF2B5EF4-FFF2-40B4-BE49-F238E27FC236}">
                <a16:creationId xmlns:a16="http://schemas.microsoft.com/office/drawing/2014/main" id="{0C619DE7-846E-4029-8180-90A6BAD06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29" y="1779205"/>
            <a:ext cx="5283200" cy="38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13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FCDE5287-7695-4A4B-A85D-56423E76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Merci de </a:t>
            </a:r>
            <a:r>
              <a:rPr lang="en-US" sz="5400" dirty="0" err="1"/>
              <a:t>votre</a:t>
            </a:r>
            <a:r>
              <a:rPr lang="en-US" sz="5400" dirty="0"/>
              <a:t> attention</a:t>
            </a:r>
          </a:p>
        </p:txBody>
      </p:sp>
      <p:grpSp>
        <p:nvGrpSpPr>
          <p:cNvPr id="4107" name="Group 1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08" name="Rectangle 1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Rectangle 1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Rectangle 1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1" name="Rectangle 1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Rectangle 1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e pouvoir des Questions… dynamisantes – Midi Pile Coaching">
            <a:extLst>
              <a:ext uri="{FF2B5EF4-FFF2-40B4-BE49-F238E27FC236}">
                <a16:creationId xmlns:a16="http://schemas.microsoft.com/office/drawing/2014/main" id="{629A5F3E-FB33-484E-B409-B6C537A13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D7AC50-07E8-486B-8B71-6B8C7FF3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fr-FR" sz="3600"/>
              <a:t>Objectif de notre approche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E74DA5-CF05-444B-8C64-66F60F772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025" y="643466"/>
            <a:ext cx="7157507" cy="5571065"/>
          </a:xfrm>
          <a:noFill/>
        </p:spPr>
        <p:txBody>
          <a:bodyPr anchor="ctr">
            <a:normAutofit/>
          </a:bodyPr>
          <a:lstStyle/>
          <a:p>
            <a:r>
              <a:rPr lang="fr-FR" sz="2000" dirty="0" err="1"/>
              <a:t>Quatres</a:t>
            </a:r>
            <a:r>
              <a:rPr lang="fr-FR" sz="2000" dirty="0"/>
              <a:t> réseaux de neurones : Convolutif simple, </a:t>
            </a:r>
            <a:r>
              <a:rPr lang="fr-FR" sz="2000" dirty="0" err="1"/>
              <a:t>GoogleNet</a:t>
            </a:r>
            <a:r>
              <a:rPr lang="fr-FR" sz="2000" dirty="0"/>
              <a:t>, VGG et une fusion de ces deux derniers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Impact de différents paramètres sur nos réseaux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/>
              <a:t>Taille et nombre d’images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/>
              <a:t>Nombre de label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/>
              <a:t>Ajout de couches d’entrée en plus de R, G et B</a:t>
            </a:r>
          </a:p>
        </p:txBody>
      </p:sp>
    </p:spTree>
    <p:extLst>
      <p:ext uri="{BB962C8B-B14F-4D97-AF65-F5344CB8AC3E}">
        <p14:creationId xmlns:p14="http://schemas.microsoft.com/office/powerpoint/2010/main" val="4240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B349A2-07B8-4297-811C-B7421C1C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Sommaire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1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B68C409-266F-468F-A5BE-F684A20FA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862320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283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5F2E244-B15A-466E-B37F-741DC36A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Préprocessing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925A78-3DBC-4C4F-9052-1DDF6606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82981"/>
            <a:ext cx="7847400" cy="453187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9D0C7-8C77-4CA0-9A8F-90CEDFC16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652" y="2876365"/>
            <a:ext cx="2918881" cy="2371983"/>
          </a:xfrm>
        </p:spPr>
        <p:txBody>
          <a:bodyPr>
            <a:normAutofit fontScale="92500"/>
          </a:bodyPr>
          <a:lstStyle/>
          <a:p>
            <a:r>
              <a:rPr lang="fr-FR" sz="2000" dirty="0"/>
              <a:t>Normalisation des tailles</a:t>
            </a:r>
          </a:p>
          <a:p>
            <a:r>
              <a:rPr lang="fr-FR" sz="2000" dirty="0"/>
              <a:t>Génération des 9 couches (idée initiale)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Remarque : les 9 couches sont, </a:t>
            </a:r>
            <a:r>
              <a:rPr lang="fr-FR" sz="2000" i="1" dirty="0"/>
              <a:t>in fine,</a:t>
            </a:r>
            <a:r>
              <a:rPr lang="fr-FR" sz="2000" dirty="0"/>
              <a:t> inutiles…</a:t>
            </a:r>
            <a:endParaRPr lang="fr-FR" sz="2000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36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B349A2-07B8-4297-811C-B7421C1C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3 types de </a:t>
            </a:r>
            <a:r>
              <a:rPr lang="fr-FR" sz="3600" dirty="0" err="1"/>
              <a:t>Dataset</a:t>
            </a:r>
            <a:endParaRPr lang="fr-FR" sz="3600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B68C409-266F-468F-A5BE-F684A20FA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734940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C3A7210-D901-41CB-A5FF-617322822D42}"/>
              </a:ext>
            </a:extLst>
          </p:cNvPr>
          <p:cNvSpPr txBox="1"/>
          <p:nvPr/>
        </p:nvSpPr>
        <p:spPr>
          <a:xfrm>
            <a:off x="1748901" y="2130641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  <a:r>
              <a:rPr lang="fr-FR" baseline="30000" dirty="0">
                <a:solidFill>
                  <a:schemeClr val="bg1"/>
                </a:solidFill>
              </a:rPr>
              <a:t>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ABB9279-F173-429C-A6E3-2F7263C18260}"/>
              </a:ext>
            </a:extLst>
          </p:cNvPr>
          <p:cNvSpPr txBox="1"/>
          <p:nvPr/>
        </p:nvSpPr>
        <p:spPr>
          <a:xfrm>
            <a:off x="5413913" y="2130641"/>
            <a:ext cx="13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  <a:r>
              <a:rPr lang="fr-FR" baseline="30000" dirty="0">
                <a:solidFill>
                  <a:schemeClr val="bg1"/>
                </a:solidFill>
              </a:rPr>
              <a:t>ème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242C06-25CD-4374-AF26-DD35FB526A11}"/>
              </a:ext>
            </a:extLst>
          </p:cNvPr>
          <p:cNvSpPr txBox="1"/>
          <p:nvPr/>
        </p:nvSpPr>
        <p:spPr>
          <a:xfrm>
            <a:off x="9254985" y="2130641"/>
            <a:ext cx="13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  <a:r>
              <a:rPr lang="fr-FR" baseline="30000" dirty="0">
                <a:solidFill>
                  <a:schemeClr val="bg1"/>
                </a:solidFill>
              </a:rPr>
              <a:t>ème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7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1558C4-1F48-4205-B8E7-9B6600D3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différents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reseaux de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neurones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ur une intelligence artificielle maîtrisée, utile et démystifiée - Rapport">
            <a:extLst>
              <a:ext uri="{FF2B5EF4-FFF2-40B4-BE49-F238E27FC236}">
                <a16:creationId xmlns:a16="http://schemas.microsoft.com/office/drawing/2014/main" id="{3576378D-A905-4584-B282-A02B1BD2C9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1126866"/>
            <a:ext cx="7608304" cy="46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0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FE9A5C-9EDC-4EF6-9204-8D7A75D1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fr-FR" sz="4800"/>
              <a:t>Convolutif simple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51EB3F6-E246-4C88-B697-996639DF1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28820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56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FE9A5C-9EDC-4EF6-9204-8D7A75D1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fr-FR" sz="3600" dirty="0"/>
              <a:t>Convolutif simple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2DE16B1-0CAA-42EA-9DDE-FF67A4529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Gros overfitting</a:t>
            </a:r>
          </a:p>
          <a:p>
            <a:r>
              <a:rPr lang="en-US" sz="1800"/>
              <a:t>Modèle pas très bon…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1039F922-71CD-4338-918C-BAA804EDE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462354"/>
            <a:ext cx="5628018" cy="37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Grand écran</PresentationFormat>
  <Paragraphs>185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Thème Office</vt:lpstr>
      <vt:lpstr>Projet de modal INF473V</vt:lpstr>
      <vt:lpstr>Présentation du projet</vt:lpstr>
      <vt:lpstr>Objectif de notre approche</vt:lpstr>
      <vt:lpstr>Sommaire</vt:lpstr>
      <vt:lpstr>Préprocessing</vt:lpstr>
      <vt:lpstr>3 types de Dataset</vt:lpstr>
      <vt:lpstr>Présentation de nos différents reseaux de neurones</vt:lpstr>
      <vt:lpstr>Convolutif simple</vt:lpstr>
      <vt:lpstr>Convolutif simple</vt:lpstr>
      <vt:lpstr>GoogleNet : versions non pré-entraînées</vt:lpstr>
      <vt:lpstr>GoogleNet : versions pré-entraînées</vt:lpstr>
      <vt:lpstr>VGG</vt:lpstr>
      <vt:lpstr>VGG </vt:lpstr>
      <vt:lpstr>Merge entre VGG et GoogleNet</vt:lpstr>
      <vt:lpstr>Présentation PowerPoint</vt:lpstr>
      <vt:lpstr>Comparaison entre les réseaux de neurones</vt:lpstr>
      <vt:lpstr>Pistes d’amélioration</vt:lpstr>
      <vt:lpstr>Pistes d’amélioration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modal INF473V</dc:title>
  <dc:creator>Xavier Durand  X2019</dc:creator>
  <cp:lastModifiedBy>stanislas dozias</cp:lastModifiedBy>
  <cp:revision>54</cp:revision>
  <dcterms:created xsi:type="dcterms:W3CDTF">2021-06-03T11:35:25Z</dcterms:created>
  <dcterms:modified xsi:type="dcterms:W3CDTF">2021-06-03T22:33:02Z</dcterms:modified>
</cp:coreProperties>
</file>